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66600" cy="6845300"/>
  <p:notesSz cx="12166600" cy="68453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7208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6891338" y="0"/>
            <a:ext cx="527208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7BD89-B5C8-4DF7-BC59-AEB2508B3C56}" type="datetimeFigureOut">
              <a:rPr lang="da-DK" smtClean="0"/>
              <a:t>21-01-2020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030663" y="855663"/>
            <a:ext cx="4105275" cy="2309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1216025" y="3294063"/>
            <a:ext cx="9734550" cy="2695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527208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6891338" y="6502400"/>
            <a:ext cx="527208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54445-093F-4A94-92CE-B81E05715D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953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n.dk/Soroe/Billeder-og-video-Nu-kan-medlemmerne-spille-tennis-hele-natten/artikel/87088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https://sn.dk/Soroe/Billeder-og-video-Nu-kan-medlemmerne-spille-tennis-hele-natten/artikel/870883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54445-093F-4A94-92CE-B81E05715DED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198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971" y="2122043"/>
            <a:ext cx="10347008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942" y="3833368"/>
            <a:ext cx="8521065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3837" y="131991"/>
            <a:ext cx="11920308" cy="1975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647" y="1574419"/>
            <a:ext cx="5295233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9069" y="1574419"/>
            <a:ext cx="5295233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649441" y="2107252"/>
            <a:ext cx="2307717" cy="4587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649438" y="2393685"/>
            <a:ext cx="2308225" cy="3999865"/>
          </a:xfrm>
          <a:custGeom>
            <a:avLst/>
            <a:gdLst/>
            <a:ahLst/>
            <a:cxnLst/>
            <a:rect l="l" t="t" r="r" b="b"/>
            <a:pathLst>
              <a:path w="2308225" h="3999865">
                <a:moveTo>
                  <a:pt x="1099586" y="961390"/>
                </a:moveTo>
                <a:lnTo>
                  <a:pt x="1082179" y="961390"/>
                </a:lnTo>
                <a:lnTo>
                  <a:pt x="1112659" y="1017270"/>
                </a:lnTo>
                <a:lnTo>
                  <a:pt x="1133259" y="1021080"/>
                </a:lnTo>
                <a:lnTo>
                  <a:pt x="1099586" y="961390"/>
                </a:lnTo>
                <a:close/>
              </a:path>
              <a:path w="2308225" h="3999865">
                <a:moveTo>
                  <a:pt x="1119332" y="961390"/>
                </a:moveTo>
                <a:lnTo>
                  <a:pt x="1099960" y="961390"/>
                </a:lnTo>
                <a:lnTo>
                  <a:pt x="1133259" y="1021080"/>
                </a:lnTo>
                <a:lnTo>
                  <a:pt x="1153871" y="1021080"/>
                </a:lnTo>
                <a:lnTo>
                  <a:pt x="1119332" y="961390"/>
                </a:lnTo>
                <a:close/>
              </a:path>
              <a:path w="2308225" h="3999865">
                <a:moveTo>
                  <a:pt x="1141540" y="961390"/>
                </a:moveTo>
                <a:lnTo>
                  <a:pt x="1121510" y="961390"/>
                </a:lnTo>
                <a:lnTo>
                  <a:pt x="1153871" y="1021079"/>
                </a:lnTo>
                <a:lnTo>
                  <a:pt x="1174470" y="1019810"/>
                </a:lnTo>
                <a:lnTo>
                  <a:pt x="1141540" y="961390"/>
                </a:lnTo>
                <a:close/>
              </a:path>
              <a:path w="2308225" h="3999865">
                <a:moveTo>
                  <a:pt x="1099960" y="961390"/>
                </a:moveTo>
                <a:lnTo>
                  <a:pt x="1099586" y="961390"/>
                </a:lnTo>
                <a:lnTo>
                  <a:pt x="1133259" y="1021079"/>
                </a:lnTo>
                <a:lnTo>
                  <a:pt x="1099960" y="961390"/>
                </a:lnTo>
                <a:close/>
              </a:path>
              <a:path w="2308225" h="3999865">
                <a:moveTo>
                  <a:pt x="1120211" y="961390"/>
                </a:moveTo>
                <a:lnTo>
                  <a:pt x="1119332" y="961390"/>
                </a:lnTo>
                <a:lnTo>
                  <a:pt x="1153871" y="1021079"/>
                </a:lnTo>
                <a:lnTo>
                  <a:pt x="1120211" y="961390"/>
                </a:lnTo>
                <a:close/>
              </a:path>
              <a:path w="2308225" h="3999865">
                <a:moveTo>
                  <a:pt x="1120476" y="961390"/>
                </a:moveTo>
                <a:lnTo>
                  <a:pt x="1120211" y="961390"/>
                </a:lnTo>
                <a:lnTo>
                  <a:pt x="1153871" y="1021079"/>
                </a:lnTo>
                <a:lnTo>
                  <a:pt x="1120476" y="961390"/>
                </a:lnTo>
                <a:close/>
              </a:path>
              <a:path w="2308225" h="3999865">
                <a:moveTo>
                  <a:pt x="1121510" y="961390"/>
                </a:moveTo>
                <a:lnTo>
                  <a:pt x="1120476" y="961390"/>
                </a:lnTo>
                <a:lnTo>
                  <a:pt x="1153871" y="1021079"/>
                </a:lnTo>
                <a:lnTo>
                  <a:pt x="1121510" y="961390"/>
                </a:lnTo>
                <a:close/>
              </a:path>
              <a:path w="2308225" h="3999865">
                <a:moveTo>
                  <a:pt x="1141651" y="961390"/>
                </a:moveTo>
                <a:lnTo>
                  <a:pt x="1174470" y="1019810"/>
                </a:lnTo>
                <a:lnTo>
                  <a:pt x="1141651" y="961390"/>
                </a:lnTo>
                <a:close/>
              </a:path>
              <a:path w="2308225" h="3999865">
                <a:moveTo>
                  <a:pt x="1143296" y="961390"/>
                </a:moveTo>
                <a:lnTo>
                  <a:pt x="1141651" y="961390"/>
                </a:lnTo>
                <a:lnTo>
                  <a:pt x="1174470" y="1019810"/>
                </a:lnTo>
                <a:lnTo>
                  <a:pt x="1143296" y="961390"/>
                </a:lnTo>
                <a:close/>
              </a:path>
              <a:path w="2308225" h="3999865">
                <a:moveTo>
                  <a:pt x="1164685" y="961390"/>
                </a:moveTo>
                <a:lnTo>
                  <a:pt x="1143296" y="961390"/>
                </a:lnTo>
                <a:lnTo>
                  <a:pt x="1174470" y="1019810"/>
                </a:lnTo>
                <a:lnTo>
                  <a:pt x="1195082" y="1016000"/>
                </a:lnTo>
                <a:lnTo>
                  <a:pt x="1164685" y="961390"/>
                </a:lnTo>
                <a:close/>
              </a:path>
              <a:path w="2308225" h="3999865">
                <a:moveTo>
                  <a:pt x="1081412" y="961390"/>
                </a:moveTo>
                <a:lnTo>
                  <a:pt x="1078640" y="961390"/>
                </a:lnTo>
                <a:lnTo>
                  <a:pt x="1109014" y="1016000"/>
                </a:lnTo>
                <a:lnTo>
                  <a:pt x="1112659" y="1017270"/>
                </a:lnTo>
                <a:lnTo>
                  <a:pt x="1081412" y="961390"/>
                </a:lnTo>
                <a:close/>
              </a:path>
              <a:path w="2308225" h="3999865">
                <a:moveTo>
                  <a:pt x="1082179" y="961390"/>
                </a:moveTo>
                <a:lnTo>
                  <a:pt x="1081412" y="961390"/>
                </a:lnTo>
                <a:lnTo>
                  <a:pt x="1112659" y="1017270"/>
                </a:lnTo>
                <a:lnTo>
                  <a:pt x="1082179" y="961390"/>
                </a:lnTo>
                <a:close/>
              </a:path>
              <a:path w="2308225" h="3999865">
                <a:moveTo>
                  <a:pt x="1078240" y="961390"/>
                </a:moveTo>
                <a:lnTo>
                  <a:pt x="1066725" y="961390"/>
                </a:lnTo>
                <a:lnTo>
                  <a:pt x="1095425" y="1013460"/>
                </a:lnTo>
                <a:lnTo>
                  <a:pt x="1109014" y="1016000"/>
                </a:lnTo>
                <a:lnTo>
                  <a:pt x="1078240" y="961390"/>
                </a:lnTo>
                <a:close/>
              </a:path>
              <a:path w="2308225" h="3999865">
                <a:moveTo>
                  <a:pt x="1173649" y="961390"/>
                </a:moveTo>
                <a:lnTo>
                  <a:pt x="1164685" y="961390"/>
                </a:lnTo>
                <a:lnTo>
                  <a:pt x="1195082" y="1015999"/>
                </a:lnTo>
                <a:lnTo>
                  <a:pt x="1203134" y="1013460"/>
                </a:lnTo>
                <a:lnTo>
                  <a:pt x="1173649" y="961390"/>
                </a:lnTo>
                <a:close/>
              </a:path>
              <a:path w="2308225" h="3999865">
                <a:moveTo>
                  <a:pt x="1078640" y="961390"/>
                </a:moveTo>
                <a:lnTo>
                  <a:pt x="1078240" y="961390"/>
                </a:lnTo>
                <a:lnTo>
                  <a:pt x="1109014" y="1015999"/>
                </a:lnTo>
                <a:lnTo>
                  <a:pt x="1078640" y="961390"/>
                </a:lnTo>
                <a:close/>
              </a:path>
              <a:path w="2308225" h="3999865">
                <a:moveTo>
                  <a:pt x="1066725" y="961390"/>
                </a:moveTo>
                <a:lnTo>
                  <a:pt x="1064185" y="961390"/>
                </a:lnTo>
                <a:lnTo>
                  <a:pt x="1092047" y="1012190"/>
                </a:lnTo>
                <a:lnTo>
                  <a:pt x="1095425" y="1013460"/>
                </a:lnTo>
                <a:lnTo>
                  <a:pt x="1066725" y="961390"/>
                </a:lnTo>
                <a:close/>
              </a:path>
              <a:path w="2308225" h="3999865">
                <a:moveTo>
                  <a:pt x="1174286" y="961390"/>
                </a:moveTo>
                <a:lnTo>
                  <a:pt x="1173649" y="961390"/>
                </a:lnTo>
                <a:lnTo>
                  <a:pt x="1203134" y="1013460"/>
                </a:lnTo>
                <a:lnTo>
                  <a:pt x="1174286" y="961390"/>
                </a:lnTo>
                <a:close/>
              </a:path>
              <a:path w="2308225" h="3999865">
                <a:moveTo>
                  <a:pt x="1188208" y="961390"/>
                </a:moveTo>
                <a:lnTo>
                  <a:pt x="1174286" y="961390"/>
                </a:lnTo>
                <a:lnTo>
                  <a:pt x="1203134" y="1013460"/>
                </a:lnTo>
                <a:lnTo>
                  <a:pt x="1215669" y="1009650"/>
                </a:lnTo>
                <a:lnTo>
                  <a:pt x="1188208" y="961390"/>
                </a:lnTo>
                <a:close/>
              </a:path>
              <a:path w="2308225" h="3999865">
                <a:moveTo>
                  <a:pt x="1063078" y="961390"/>
                </a:moveTo>
                <a:lnTo>
                  <a:pt x="1050274" y="961390"/>
                </a:lnTo>
                <a:lnTo>
                  <a:pt x="1076426" y="1008380"/>
                </a:lnTo>
                <a:lnTo>
                  <a:pt x="1092047" y="1012190"/>
                </a:lnTo>
                <a:lnTo>
                  <a:pt x="1063078" y="961390"/>
                </a:lnTo>
                <a:close/>
              </a:path>
              <a:path w="2308225" h="3999865">
                <a:moveTo>
                  <a:pt x="1063572" y="961390"/>
                </a:moveTo>
                <a:lnTo>
                  <a:pt x="1063078" y="961390"/>
                </a:lnTo>
                <a:lnTo>
                  <a:pt x="1092047" y="1012190"/>
                </a:lnTo>
                <a:lnTo>
                  <a:pt x="1063572" y="961390"/>
                </a:lnTo>
                <a:close/>
              </a:path>
              <a:path w="2308225" h="3999865">
                <a:moveTo>
                  <a:pt x="1064185" y="961390"/>
                </a:moveTo>
                <a:lnTo>
                  <a:pt x="1063572" y="961390"/>
                </a:lnTo>
                <a:lnTo>
                  <a:pt x="1092047" y="1012190"/>
                </a:lnTo>
                <a:lnTo>
                  <a:pt x="1064185" y="961390"/>
                </a:lnTo>
                <a:close/>
              </a:path>
              <a:path w="2308225" h="3999865">
                <a:moveTo>
                  <a:pt x="1189126" y="961390"/>
                </a:moveTo>
                <a:lnTo>
                  <a:pt x="1188208" y="961390"/>
                </a:lnTo>
                <a:lnTo>
                  <a:pt x="1215669" y="1009650"/>
                </a:lnTo>
                <a:lnTo>
                  <a:pt x="1189126" y="961390"/>
                </a:lnTo>
                <a:close/>
              </a:path>
              <a:path w="2308225" h="3999865">
                <a:moveTo>
                  <a:pt x="1203209" y="961390"/>
                </a:moveTo>
                <a:lnTo>
                  <a:pt x="1189126" y="961390"/>
                </a:lnTo>
                <a:lnTo>
                  <a:pt x="1215669" y="1009650"/>
                </a:lnTo>
                <a:lnTo>
                  <a:pt x="1228331" y="1005839"/>
                </a:lnTo>
                <a:lnTo>
                  <a:pt x="1203209" y="961390"/>
                </a:lnTo>
                <a:close/>
              </a:path>
              <a:path w="2308225" h="3999865">
                <a:moveTo>
                  <a:pt x="1050274" y="961390"/>
                </a:moveTo>
                <a:lnTo>
                  <a:pt x="1046190" y="961390"/>
                </a:lnTo>
                <a:lnTo>
                  <a:pt x="1071435" y="1007110"/>
                </a:lnTo>
                <a:lnTo>
                  <a:pt x="1076426" y="1008380"/>
                </a:lnTo>
                <a:lnTo>
                  <a:pt x="1050274" y="961390"/>
                </a:lnTo>
                <a:close/>
              </a:path>
              <a:path w="2308225" h="3999865">
                <a:moveTo>
                  <a:pt x="1045745" y="961390"/>
                </a:moveTo>
                <a:lnTo>
                  <a:pt x="1037656" y="961390"/>
                </a:lnTo>
                <a:lnTo>
                  <a:pt x="1060843" y="1003300"/>
                </a:lnTo>
                <a:lnTo>
                  <a:pt x="1071435" y="1007110"/>
                </a:lnTo>
                <a:lnTo>
                  <a:pt x="1045745" y="961390"/>
                </a:lnTo>
                <a:close/>
              </a:path>
              <a:path w="2308225" h="3999865">
                <a:moveTo>
                  <a:pt x="1046190" y="961390"/>
                </a:moveTo>
                <a:lnTo>
                  <a:pt x="1045745" y="961390"/>
                </a:lnTo>
                <a:lnTo>
                  <a:pt x="1071435" y="1007109"/>
                </a:lnTo>
                <a:lnTo>
                  <a:pt x="1046190" y="961390"/>
                </a:lnTo>
                <a:close/>
              </a:path>
              <a:path w="2308225" h="3999865">
                <a:moveTo>
                  <a:pt x="1213011" y="961390"/>
                </a:moveTo>
                <a:lnTo>
                  <a:pt x="1204079" y="961390"/>
                </a:lnTo>
                <a:lnTo>
                  <a:pt x="1228331" y="1005839"/>
                </a:lnTo>
                <a:lnTo>
                  <a:pt x="1236281" y="1003300"/>
                </a:lnTo>
                <a:lnTo>
                  <a:pt x="1213011" y="961390"/>
                </a:lnTo>
                <a:close/>
              </a:path>
              <a:path w="2308225" h="3999865">
                <a:moveTo>
                  <a:pt x="1203316" y="961390"/>
                </a:moveTo>
                <a:lnTo>
                  <a:pt x="1228331" y="1005839"/>
                </a:lnTo>
                <a:lnTo>
                  <a:pt x="1203316" y="961390"/>
                </a:lnTo>
                <a:close/>
              </a:path>
              <a:path w="2308225" h="3999865">
                <a:moveTo>
                  <a:pt x="1204079" y="961390"/>
                </a:moveTo>
                <a:lnTo>
                  <a:pt x="1203316" y="961390"/>
                </a:lnTo>
                <a:lnTo>
                  <a:pt x="1228331" y="1005839"/>
                </a:lnTo>
                <a:lnTo>
                  <a:pt x="1204079" y="961390"/>
                </a:lnTo>
                <a:close/>
              </a:path>
              <a:path w="2308225" h="3999865">
                <a:moveTo>
                  <a:pt x="1037177" y="961390"/>
                </a:moveTo>
                <a:lnTo>
                  <a:pt x="1028962" y="961390"/>
                </a:lnTo>
                <a:lnTo>
                  <a:pt x="1050848" y="1000760"/>
                </a:lnTo>
                <a:lnTo>
                  <a:pt x="1060843" y="1003300"/>
                </a:lnTo>
                <a:lnTo>
                  <a:pt x="1037177" y="961390"/>
                </a:lnTo>
                <a:close/>
              </a:path>
              <a:path w="2308225" h="3999865">
                <a:moveTo>
                  <a:pt x="1037656" y="961390"/>
                </a:moveTo>
                <a:lnTo>
                  <a:pt x="1037177" y="961390"/>
                </a:lnTo>
                <a:lnTo>
                  <a:pt x="1060843" y="1003300"/>
                </a:lnTo>
                <a:lnTo>
                  <a:pt x="1037656" y="961390"/>
                </a:lnTo>
                <a:close/>
              </a:path>
              <a:path w="2308225" h="3999865">
                <a:moveTo>
                  <a:pt x="1220954" y="961390"/>
                </a:moveTo>
                <a:lnTo>
                  <a:pt x="1213011" y="961390"/>
                </a:lnTo>
                <a:lnTo>
                  <a:pt x="1236281" y="1003300"/>
                </a:lnTo>
                <a:lnTo>
                  <a:pt x="1243152" y="1000760"/>
                </a:lnTo>
                <a:lnTo>
                  <a:pt x="1220954" y="961390"/>
                </a:lnTo>
                <a:close/>
              </a:path>
              <a:path w="2308225" h="3999865">
                <a:moveTo>
                  <a:pt x="1028962" y="961390"/>
                </a:moveTo>
                <a:lnTo>
                  <a:pt x="1025397" y="961390"/>
                </a:lnTo>
                <a:lnTo>
                  <a:pt x="1045730" y="998219"/>
                </a:lnTo>
                <a:lnTo>
                  <a:pt x="1050848" y="1000760"/>
                </a:lnTo>
                <a:lnTo>
                  <a:pt x="1028962" y="961390"/>
                </a:lnTo>
                <a:close/>
              </a:path>
              <a:path w="2308225" h="3999865">
                <a:moveTo>
                  <a:pt x="1221153" y="961390"/>
                </a:moveTo>
                <a:lnTo>
                  <a:pt x="1220954" y="961390"/>
                </a:lnTo>
                <a:lnTo>
                  <a:pt x="1243152" y="1000760"/>
                </a:lnTo>
                <a:lnTo>
                  <a:pt x="1221153" y="961390"/>
                </a:lnTo>
                <a:close/>
              </a:path>
              <a:path w="2308225" h="3999865">
                <a:moveTo>
                  <a:pt x="1221732" y="961390"/>
                </a:moveTo>
                <a:lnTo>
                  <a:pt x="1221153" y="961390"/>
                </a:lnTo>
                <a:lnTo>
                  <a:pt x="1243152" y="1000760"/>
                </a:lnTo>
                <a:lnTo>
                  <a:pt x="1221732" y="961390"/>
                </a:lnTo>
                <a:close/>
              </a:path>
              <a:path w="2308225" h="3999865">
                <a:moveTo>
                  <a:pt x="1238324" y="961390"/>
                </a:moveTo>
                <a:lnTo>
                  <a:pt x="1221732" y="961390"/>
                </a:lnTo>
                <a:lnTo>
                  <a:pt x="1243152" y="1000760"/>
                </a:lnTo>
                <a:lnTo>
                  <a:pt x="1256880" y="994410"/>
                </a:lnTo>
                <a:lnTo>
                  <a:pt x="1238324" y="961390"/>
                </a:lnTo>
                <a:close/>
              </a:path>
              <a:path w="2308225" h="3999865">
                <a:moveTo>
                  <a:pt x="1024834" y="961390"/>
                </a:moveTo>
                <a:lnTo>
                  <a:pt x="1014840" y="961390"/>
                </a:lnTo>
                <a:lnTo>
                  <a:pt x="1033221" y="994410"/>
                </a:lnTo>
                <a:lnTo>
                  <a:pt x="1045730" y="998220"/>
                </a:lnTo>
                <a:lnTo>
                  <a:pt x="1024834" y="961390"/>
                </a:lnTo>
                <a:close/>
              </a:path>
              <a:path w="2308225" h="3999865">
                <a:moveTo>
                  <a:pt x="1025066" y="961390"/>
                </a:moveTo>
                <a:lnTo>
                  <a:pt x="1024834" y="961390"/>
                </a:lnTo>
                <a:lnTo>
                  <a:pt x="1045730" y="998219"/>
                </a:lnTo>
                <a:lnTo>
                  <a:pt x="1025066" y="961390"/>
                </a:lnTo>
                <a:close/>
              </a:path>
              <a:path w="2308225" h="3999865">
                <a:moveTo>
                  <a:pt x="1025397" y="961390"/>
                </a:moveTo>
                <a:lnTo>
                  <a:pt x="1025066" y="961390"/>
                </a:lnTo>
                <a:lnTo>
                  <a:pt x="1045730" y="998219"/>
                </a:lnTo>
                <a:lnTo>
                  <a:pt x="1025397" y="961390"/>
                </a:lnTo>
                <a:close/>
              </a:path>
              <a:path w="2308225" h="3999865">
                <a:moveTo>
                  <a:pt x="1014840" y="961390"/>
                </a:moveTo>
                <a:lnTo>
                  <a:pt x="1012637" y="961390"/>
                </a:lnTo>
                <a:lnTo>
                  <a:pt x="1030236" y="993140"/>
                </a:lnTo>
                <a:lnTo>
                  <a:pt x="1033221" y="994410"/>
                </a:lnTo>
                <a:lnTo>
                  <a:pt x="1014840" y="961390"/>
                </a:lnTo>
                <a:close/>
              </a:path>
              <a:path w="2308225" h="3999865">
                <a:moveTo>
                  <a:pt x="1238551" y="961390"/>
                </a:moveTo>
                <a:lnTo>
                  <a:pt x="1238324" y="961390"/>
                </a:lnTo>
                <a:lnTo>
                  <a:pt x="1256880" y="994410"/>
                </a:lnTo>
                <a:lnTo>
                  <a:pt x="1238551" y="961390"/>
                </a:lnTo>
                <a:close/>
              </a:path>
              <a:path w="2308225" h="3999865">
                <a:moveTo>
                  <a:pt x="1240451" y="961390"/>
                </a:moveTo>
                <a:lnTo>
                  <a:pt x="1238551" y="961390"/>
                </a:lnTo>
                <a:lnTo>
                  <a:pt x="1256880" y="994410"/>
                </a:lnTo>
                <a:lnTo>
                  <a:pt x="1258849" y="994410"/>
                </a:lnTo>
                <a:lnTo>
                  <a:pt x="1240451" y="961390"/>
                </a:lnTo>
                <a:close/>
              </a:path>
              <a:path w="2308225" h="3999865">
                <a:moveTo>
                  <a:pt x="1256082" y="961390"/>
                </a:moveTo>
                <a:lnTo>
                  <a:pt x="1240451" y="961390"/>
                </a:lnTo>
                <a:lnTo>
                  <a:pt x="1258849" y="994410"/>
                </a:lnTo>
                <a:lnTo>
                  <a:pt x="1272120" y="989330"/>
                </a:lnTo>
                <a:lnTo>
                  <a:pt x="1256082" y="961390"/>
                </a:lnTo>
                <a:close/>
              </a:path>
              <a:path w="2308225" h="3999865">
                <a:moveTo>
                  <a:pt x="1012637" y="961390"/>
                </a:moveTo>
                <a:lnTo>
                  <a:pt x="1001619" y="961390"/>
                </a:lnTo>
                <a:lnTo>
                  <a:pt x="1016088" y="988060"/>
                </a:lnTo>
                <a:lnTo>
                  <a:pt x="1030236" y="993140"/>
                </a:lnTo>
                <a:lnTo>
                  <a:pt x="1012637" y="961390"/>
                </a:lnTo>
                <a:close/>
              </a:path>
              <a:path w="2308225" h="3999865">
                <a:moveTo>
                  <a:pt x="1256470" y="961390"/>
                </a:moveTo>
                <a:lnTo>
                  <a:pt x="1256082" y="961390"/>
                </a:lnTo>
                <a:lnTo>
                  <a:pt x="1272120" y="989330"/>
                </a:lnTo>
                <a:lnTo>
                  <a:pt x="1256470" y="961390"/>
                </a:lnTo>
                <a:close/>
              </a:path>
              <a:path w="2308225" h="3999865">
                <a:moveTo>
                  <a:pt x="1256584" y="961390"/>
                </a:moveTo>
                <a:lnTo>
                  <a:pt x="1272120" y="989330"/>
                </a:lnTo>
                <a:lnTo>
                  <a:pt x="1256584" y="961390"/>
                </a:lnTo>
                <a:close/>
              </a:path>
              <a:path w="2308225" h="3999865">
                <a:moveTo>
                  <a:pt x="1263188" y="961390"/>
                </a:moveTo>
                <a:lnTo>
                  <a:pt x="1256584" y="961390"/>
                </a:lnTo>
                <a:lnTo>
                  <a:pt x="1272120" y="989330"/>
                </a:lnTo>
                <a:lnTo>
                  <a:pt x="1277493" y="986789"/>
                </a:lnTo>
                <a:lnTo>
                  <a:pt x="1263188" y="961390"/>
                </a:lnTo>
                <a:close/>
              </a:path>
              <a:path w="2308225" h="3999865">
                <a:moveTo>
                  <a:pt x="1001048" y="961390"/>
                </a:moveTo>
                <a:lnTo>
                  <a:pt x="996155" y="961390"/>
                </a:lnTo>
                <a:lnTo>
                  <a:pt x="1009637" y="985520"/>
                </a:lnTo>
                <a:lnTo>
                  <a:pt x="1016088" y="988060"/>
                </a:lnTo>
                <a:lnTo>
                  <a:pt x="1001048" y="961390"/>
                </a:lnTo>
                <a:close/>
              </a:path>
              <a:path w="2308225" h="3999865">
                <a:moveTo>
                  <a:pt x="1001619" y="961390"/>
                </a:moveTo>
                <a:lnTo>
                  <a:pt x="1001048" y="961390"/>
                </a:lnTo>
                <a:lnTo>
                  <a:pt x="1016088" y="988060"/>
                </a:lnTo>
                <a:lnTo>
                  <a:pt x="1001619" y="961390"/>
                </a:lnTo>
                <a:close/>
              </a:path>
              <a:path w="2308225" h="3999865">
                <a:moveTo>
                  <a:pt x="1274458" y="961390"/>
                </a:moveTo>
                <a:lnTo>
                  <a:pt x="1263598" y="961390"/>
                </a:lnTo>
                <a:lnTo>
                  <a:pt x="1277493" y="986789"/>
                </a:lnTo>
                <a:lnTo>
                  <a:pt x="1286522" y="982980"/>
                </a:lnTo>
                <a:lnTo>
                  <a:pt x="1274458" y="961390"/>
                </a:lnTo>
                <a:close/>
              </a:path>
              <a:path w="2308225" h="3999865">
                <a:moveTo>
                  <a:pt x="1263281" y="961390"/>
                </a:moveTo>
                <a:lnTo>
                  <a:pt x="1277493" y="986789"/>
                </a:lnTo>
                <a:lnTo>
                  <a:pt x="1263281" y="961390"/>
                </a:lnTo>
                <a:close/>
              </a:path>
              <a:path w="2308225" h="3999865">
                <a:moveTo>
                  <a:pt x="1263598" y="961390"/>
                </a:moveTo>
                <a:lnTo>
                  <a:pt x="1263281" y="961390"/>
                </a:lnTo>
                <a:lnTo>
                  <a:pt x="1277493" y="986789"/>
                </a:lnTo>
                <a:lnTo>
                  <a:pt x="1263598" y="961390"/>
                </a:lnTo>
                <a:close/>
              </a:path>
              <a:path w="2308225" h="3999865">
                <a:moveTo>
                  <a:pt x="996155" y="961390"/>
                </a:moveTo>
                <a:lnTo>
                  <a:pt x="990271" y="961390"/>
                </a:lnTo>
                <a:lnTo>
                  <a:pt x="1001496" y="981710"/>
                </a:lnTo>
                <a:lnTo>
                  <a:pt x="1009637" y="985520"/>
                </a:lnTo>
                <a:lnTo>
                  <a:pt x="996155" y="961390"/>
                </a:lnTo>
                <a:close/>
              </a:path>
              <a:path w="2308225" h="3999865">
                <a:moveTo>
                  <a:pt x="1288613" y="961390"/>
                </a:moveTo>
                <a:lnTo>
                  <a:pt x="1274458" y="961390"/>
                </a:lnTo>
                <a:lnTo>
                  <a:pt x="1286522" y="982980"/>
                </a:lnTo>
                <a:lnTo>
                  <a:pt x="1298092" y="977900"/>
                </a:lnTo>
                <a:lnTo>
                  <a:pt x="1288613" y="961390"/>
                </a:lnTo>
                <a:close/>
              </a:path>
              <a:path w="2308225" h="3999865">
                <a:moveTo>
                  <a:pt x="990271" y="961390"/>
                </a:moveTo>
                <a:lnTo>
                  <a:pt x="980761" y="961390"/>
                </a:lnTo>
                <a:lnTo>
                  <a:pt x="989025" y="976630"/>
                </a:lnTo>
                <a:lnTo>
                  <a:pt x="1001496" y="981710"/>
                </a:lnTo>
                <a:lnTo>
                  <a:pt x="990271" y="961390"/>
                </a:lnTo>
                <a:close/>
              </a:path>
              <a:path w="2308225" h="3999865">
                <a:moveTo>
                  <a:pt x="1288693" y="961390"/>
                </a:moveTo>
                <a:lnTo>
                  <a:pt x="1298092" y="977900"/>
                </a:lnTo>
                <a:lnTo>
                  <a:pt x="1288693" y="961390"/>
                </a:lnTo>
                <a:close/>
              </a:path>
              <a:path w="2308225" h="3999865">
                <a:moveTo>
                  <a:pt x="1288779" y="961390"/>
                </a:moveTo>
                <a:lnTo>
                  <a:pt x="1298092" y="977900"/>
                </a:lnTo>
                <a:lnTo>
                  <a:pt x="1288779" y="961390"/>
                </a:lnTo>
                <a:close/>
              </a:path>
              <a:path w="2308225" h="3999865">
                <a:moveTo>
                  <a:pt x="1288966" y="961390"/>
                </a:moveTo>
                <a:lnTo>
                  <a:pt x="1288779" y="961390"/>
                </a:lnTo>
                <a:lnTo>
                  <a:pt x="1298092" y="977900"/>
                </a:lnTo>
                <a:lnTo>
                  <a:pt x="1288966" y="961390"/>
                </a:lnTo>
                <a:close/>
              </a:path>
              <a:path w="2308225" h="3999865">
                <a:moveTo>
                  <a:pt x="1299299" y="961390"/>
                </a:moveTo>
                <a:lnTo>
                  <a:pt x="1288966" y="961390"/>
                </a:lnTo>
                <a:lnTo>
                  <a:pt x="1298092" y="977900"/>
                </a:lnTo>
                <a:lnTo>
                  <a:pt x="1306461" y="974089"/>
                </a:lnTo>
                <a:lnTo>
                  <a:pt x="1299299" y="961390"/>
                </a:lnTo>
                <a:close/>
              </a:path>
              <a:path w="2308225" h="3999865">
                <a:moveTo>
                  <a:pt x="453301" y="25400"/>
                </a:moveTo>
                <a:lnTo>
                  <a:pt x="983183" y="974090"/>
                </a:lnTo>
                <a:lnTo>
                  <a:pt x="987158" y="976630"/>
                </a:lnTo>
                <a:lnTo>
                  <a:pt x="453301" y="25400"/>
                </a:lnTo>
                <a:close/>
              </a:path>
              <a:path w="2308225" h="3999865">
                <a:moveTo>
                  <a:pt x="978924" y="961390"/>
                </a:moveTo>
                <a:lnTo>
                  <a:pt x="978605" y="961390"/>
                </a:lnTo>
                <a:lnTo>
                  <a:pt x="987158" y="976630"/>
                </a:lnTo>
                <a:lnTo>
                  <a:pt x="978924" y="961390"/>
                </a:lnTo>
                <a:close/>
              </a:path>
              <a:path w="2308225" h="3999865">
                <a:moveTo>
                  <a:pt x="980761" y="961390"/>
                </a:moveTo>
                <a:lnTo>
                  <a:pt x="978924" y="961390"/>
                </a:lnTo>
                <a:lnTo>
                  <a:pt x="987158" y="976630"/>
                </a:lnTo>
                <a:lnTo>
                  <a:pt x="989025" y="976630"/>
                </a:lnTo>
                <a:lnTo>
                  <a:pt x="980761" y="961390"/>
                </a:lnTo>
                <a:close/>
              </a:path>
              <a:path w="2308225" h="3999865">
                <a:moveTo>
                  <a:pt x="453301" y="25400"/>
                </a:moveTo>
                <a:lnTo>
                  <a:pt x="972731" y="970280"/>
                </a:lnTo>
                <a:lnTo>
                  <a:pt x="983183" y="974090"/>
                </a:lnTo>
                <a:lnTo>
                  <a:pt x="453301" y="25400"/>
                </a:lnTo>
                <a:close/>
              </a:path>
              <a:path w="2308225" h="3999865">
                <a:moveTo>
                  <a:pt x="1309338" y="961390"/>
                </a:moveTo>
                <a:lnTo>
                  <a:pt x="1299368" y="961390"/>
                </a:lnTo>
                <a:lnTo>
                  <a:pt x="1306461" y="974089"/>
                </a:lnTo>
                <a:lnTo>
                  <a:pt x="1315123" y="971550"/>
                </a:lnTo>
                <a:lnTo>
                  <a:pt x="1309338" y="961390"/>
                </a:lnTo>
                <a:close/>
              </a:path>
              <a:path w="2308225" h="3999865">
                <a:moveTo>
                  <a:pt x="1299368" y="961390"/>
                </a:moveTo>
                <a:lnTo>
                  <a:pt x="1306461" y="974089"/>
                </a:lnTo>
                <a:lnTo>
                  <a:pt x="1299368" y="961390"/>
                </a:lnTo>
                <a:close/>
              </a:path>
              <a:path w="2308225" h="3999865">
                <a:moveTo>
                  <a:pt x="1339316" y="961390"/>
                </a:moveTo>
                <a:lnTo>
                  <a:pt x="1309503" y="961390"/>
                </a:lnTo>
                <a:lnTo>
                  <a:pt x="1315123" y="971549"/>
                </a:lnTo>
                <a:lnTo>
                  <a:pt x="1339316" y="961390"/>
                </a:lnTo>
                <a:close/>
              </a:path>
              <a:path w="2308225" h="3999865">
                <a:moveTo>
                  <a:pt x="1309396" y="961390"/>
                </a:moveTo>
                <a:lnTo>
                  <a:pt x="1315123" y="971549"/>
                </a:lnTo>
                <a:lnTo>
                  <a:pt x="1309396" y="961390"/>
                </a:lnTo>
                <a:close/>
              </a:path>
              <a:path w="2308225" h="3999865">
                <a:moveTo>
                  <a:pt x="1309503" y="961390"/>
                </a:moveTo>
                <a:lnTo>
                  <a:pt x="1315123" y="971549"/>
                </a:lnTo>
                <a:lnTo>
                  <a:pt x="1309503" y="961390"/>
                </a:lnTo>
                <a:close/>
              </a:path>
              <a:path w="2308225" h="3999865">
                <a:moveTo>
                  <a:pt x="453301" y="25400"/>
                </a:moveTo>
                <a:lnTo>
                  <a:pt x="968425" y="969010"/>
                </a:lnTo>
                <a:lnTo>
                  <a:pt x="972731" y="970280"/>
                </a:lnTo>
                <a:lnTo>
                  <a:pt x="453301" y="25400"/>
                </a:lnTo>
                <a:close/>
              </a:path>
              <a:path w="2308225" h="3999865">
                <a:moveTo>
                  <a:pt x="926662" y="895350"/>
                </a:moveTo>
                <a:lnTo>
                  <a:pt x="919160" y="895350"/>
                </a:lnTo>
                <a:lnTo>
                  <a:pt x="957453" y="963930"/>
                </a:lnTo>
                <a:lnTo>
                  <a:pt x="968425" y="969010"/>
                </a:lnTo>
                <a:lnTo>
                  <a:pt x="926662" y="895350"/>
                </a:lnTo>
                <a:close/>
              </a:path>
              <a:path w="2308225" h="3999865">
                <a:moveTo>
                  <a:pt x="928214" y="895350"/>
                </a:moveTo>
                <a:lnTo>
                  <a:pt x="926662" y="895350"/>
                </a:lnTo>
                <a:lnTo>
                  <a:pt x="968425" y="969010"/>
                </a:lnTo>
                <a:lnTo>
                  <a:pt x="928214" y="895350"/>
                </a:lnTo>
                <a:close/>
              </a:path>
              <a:path w="2308225" h="3999865">
                <a:moveTo>
                  <a:pt x="919160" y="895350"/>
                </a:moveTo>
                <a:lnTo>
                  <a:pt x="912168" y="895350"/>
                </a:lnTo>
                <a:lnTo>
                  <a:pt x="947813" y="960120"/>
                </a:lnTo>
                <a:lnTo>
                  <a:pt x="957453" y="963930"/>
                </a:lnTo>
                <a:lnTo>
                  <a:pt x="919160" y="895350"/>
                </a:lnTo>
                <a:close/>
              </a:path>
              <a:path w="2308225" h="3999865">
                <a:moveTo>
                  <a:pt x="1380983" y="961389"/>
                </a:moveTo>
                <a:lnTo>
                  <a:pt x="1339316" y="961390"/>
                </a:lnTo>
                <a:lnTo>
                  <a:pt x="1380983" y="961390"/>
                </a:lnTo>
                <a:close/>
              </a:path>
              <a:path w="2308225" h="3999865">
                <a:moveTo>
                  <a:pt x="453301" y="25400"/>
                </a:moveTo>
                <a:lnTo>
                  <a:pt x="978605" y="961389"/>
                </a:lnTo>
                <a:lnTo>
                  <a:pt x="978924" y="961389"/>
                </a:lnTo>
                <a:lnTo>
                  <a:pt x="473900" y="26669"/>
                </a:lnTo>
                <a:lnTo>
                  <a:pt x="453301" y="25400"/>
                </a:lnTo>
                <a:close/>
              </a:path>
              <a:path w="2308225" h="3999865">
                <a:moveTo>
                  <a:pt x="473900" y="26670"/>
                </a:moveTo>
                <a:lnTo>
                  <a:pt x="978924" y="961389"/>
                </a:lnTo>
                <a:lnTo>
                  <a:pt x="980761" y="961389"/>
                </a:lnTo>
                <a:lnTo>
                  <a:pt x="473900" y="26670"/>
                </a:lnTo>
                <a:close/>
              </a:path>
              <a:path w="2308225" h="3999865">
                <a:moveTo>
                  <a:pt x="473900" y="26670"/>
                </a:moveTo>
                <a:lnTo>
                  <a:pt x="980761" y="961389"/>
                </a:lnTo>
                <a:lnTo>
                  <a:pt x="990271" y="961389"/>
                </a:lnTo>
                <a:lnTo>
                  <a:pt x="473900" y="26670"/>
                </a:lnTo>
                <a:close/>
              </a:path>
              <a:path w="2308225" h="3999865">
                <a:moveTo>
                  <a:pt x="473900" y="26670"/>
                </a:moveTo>
                <a:lnTo>
                  <a:pt x="990271" y="961389"/>
                </a:lnTo>
                <a:lnTo>
                  <a:pt x="996155" y="961389"/>
                </a:lnTo>
                <a:lnTo>
                  <a:pt x="473900" y="26670"/>
                </a:lnTo>
                <a:close/>
              </a:path>
              <a:path w="2308225" h="3999865">
                <a:moveTo>
                  <a:pt x="473900" y="26670"/>
                </a:moveTo>
                <a:lnTo>
                  <a:pt x="996155" y="961389"/>
                </a:lnTo>
                <a:lnTo>
                  <a:pt x="1001048" y="961389"/>
                </a:lnTo>
                <a:lnTo>
                  <a:pt x="473900" y="26670"/>
                </a:lnTo>
                <a:close/>
              </a:path>
              <a:path w="2308225" h="3999865">
                <a:moveTo>
                  <a:pt x="494512" y="26670"/>
                </a:moveTo>
                <a:lnTo>
                  <a:pt x="473900" y="26670"/>
                </a:lnTo>
                <a:lnTo>
                  <a:pt x="1001048" y="961389"/>
                </a:lnTo>
                <a:lnTo>
                  <a:pt x="1001619" y="961389"/>
                </a:lnTo>
                <a:lnTo>
                  <a:pt x="494512" y="26670"/>
                </a:lnTo>
                <a:close/>
              </a:path>
              <a:path w="2308225" h="3999865">
                <a:moveTo>
                  <a:pt x="494512" y="26670"/>
                </a:moveTo>
                <a:lnTo>
                  <a:pt x="1001619" y="961389"/>
                </a:lnTo>
                <a:lnTo>
                  <a:pt x="1012637" y="961389"/>
                </a:lnTo>
                <a:lnTo>
                  <a:pt x="494512" y="26670"/>
                </a:lnTo>
                <a:close/>
              </a:path>
              <a:path w="2308225" h="3999865">
                <a:moveTo>
                  <a:pt x="494512" y="26670"/>
                </a:moveTo>
                <a:lnTo>
                  <a:pt x="1012637" y="961389"/>
                </a:lnTo>
                <a:lnTo>
                  <a:pt x="1014840" y="961389"/>
                </a:lnTo>
                <a:lnTo>
                  <a:pt x="494512" y="26670"/>
                </a:lnTo>
                <a:close/>
              </a:path>
              <a:path w="2308225" h="3999865">
                <a:moveTo>
                  <a:pt x="494512" y="26670"/>
                </a:moveTo>
                <a:lnTo>
                  <a:pt x="1014840" y="961389"/>
                </a:lnTo>
                <a:lnTo>
                  <a:pt x="1024834" y="961389"/>
                </a:lnTo>
                <a:lnTo>
                  <a:pt x="494512" y="26670"/>
                </a:lnTo>
                <a:close/>
              </a:path>
              <a:path w="2308225" h="3999865">
                <a:moveTo>
                  <a:pt x="500634" y="26670"/>
                </a:moveTo>
                <a:lnTo>
                  <a:pt x="494512" y="26670"/>
                </a:lnTo>
                <a:lnTo>
                  <a:pt x="1024834" y="961389"/>
                </a:lnTo>
                <a:lnTo>
                  <a:pt x="1025066" y="961389"/>
                </a:lnTo>
                <a:lnTo>
                  <a:pt x="500634" y="26670"/>
                </a:lnTo>
                <a:close/>
              </a:path>
              <a:path w="2308225" h="3999865">
                <a:moveTo>
                  <a:pt x="509346" y="26670"/>
                </a:moveTo>
                <a:lnTo>
                  <a:pt x="500634" y="26670"/>
                </a:lnTo>
                <a:lnTo>
                  <a:pt x="1025066" y="961389"/>
                </a:lnTo>
                <a:lnTo>
                  <a:pt x="1025397" y="961389"/>
                </a:lnTo>
                <a:lnTo>
                  <a:pt x="509346" y="26670"/>
                </a:lnTo>
                <a:close/>
              </a:path>
              <a:path w="2308225" h="3999865">
                <a:moveTo>
                  <a:pt x="509346" y="26670"/>
                </a:moveTo>
                <a:lnTo>
                  <a:pt x="1025397" y="961389"/>
                </a:lnTo>
                <a:lnTo>
                  <a:pt x="1028962" y="961389"/>
                </a:lnTo>
                <a:lnTo>
                  <a:pt x="509346" y="26670"/>
                </a:lnTo>
                <a:close/>
              </a:path>
              <a:path w="2308225" h="3999865">
                <a:moveTo>
                  <a:pt x="509346" y="26670"/>
                </a:moveTo>
                <a:lnTo>
                  <a:pt x="1028962" y="961389"/>
                </a:lnTo>
                <a:lnTo>
                  <a:pt x="1037177" y="961389"/>
                </a:lnTo>
                <a:lnTo>
                  <a:pt x="509346" y="26670"/>
                </a:lnTo>
                <a:close/>
              </a:path>
              <a:path w="2308225" h="3999865">
                <a:moveTo>
                  <a:pt x="520522" y="26670"/>
                </a:moveTo>
                <a:lnTo>
                  <a:pt x="509346" y="26670"/>
                </a:lnTo>
                <a:lnTo>
                  <a:pt x="1037177" y="961389"/>
                </a:lnTo>
                <a:lnTo>
                  <a:pt x="1037656" y="961389"/>
                </a:lnTo>
                <a:lnTo>
                  <a:pt x="520522" y="26670"/>
                </a:lnTo>
                <a:close/>
              </a:path>
              <a:path w="2308225" h="3999865">
                <a:moveTo>
                  <a:pt x="520522" y="26670"/>
                </a:moveTo>
                <a:lnTo>
                  <a:pt x="1037656" y="961389"/>
                </a:lnTo>
                <a:lnTo>
                  <a:pt x="1045745" y="961389"/>
                </a:lnTo>
                <a:lnTo>
                  <a:pt x="520522" y="26670"/>
                </a:lnTo>
                <a:close/>
              </a:path>
              <a:path w="2308225" h="3999865">
                <a:moveTo>
                  <a:pt x="520522" y="26670"/>
                </a:moveTo>
                <a:lnTo>
                  <a:pt x="1045745" y="961389"/>
                </a:lnTo>
                <a:lnTo>
                  <a:pt x="1046190" y="961389"/>
                </a:lnTo>
                <a:lnTo>
                  <a:pt x="530771" y="27939"/>
                </a:lnTo>
                <a:lnTo>
                  <a:pt x="520522" y="26670"/>
                </a:lnTo>
                <a:close/>
              </a:path>
              <a:path w="2308225" h="3999865">
                <a:moveTo>
                  <a:pt x="530771" y="27940"/>
                </a:moveTo>
                <a:lnTo>
                  <a:pt x="1046190" y="961389"/>
                </a:lnTo>
                <a:lnTo>
                  <a:pt x="1050274" y="961389"/>
                </a:lnTo>
                <a:lnTo>
                  <a:pt x="530771" y="27940"/>
                </a:lnTo>
                <a:close/>
              </a:path>
              <a:path w="2308225" h="3999865">
                <a:moveTo>
                  <a:pt x="530771" y="27940"/>
                </a:moveTo>
                <a:lnTo>
                  <a:pt x="1050274" y="961389"/>
                </a:lnTo>
                <a:lnTo>
                  <a:pt x="1063078" y="961389"/>
                </a:lnTo>
                <a:lnTo>
                  <a:pt x="530771" y="27940"/>
                </a:lnTo>
                <a:close/>
              </a:path>
              <a:path w="2308225" h="3999865">
                <a:moveTo>
                  <a:pt x="540346" y="27940"/>
                </a:moveTo>
                <a:lnTo>
                  <a:pt x="530771" y="27940"/>
                </a:lnTo>
                <a:lnTo>
                  <a:pt x="1063078" y="961389"/>
                </a:lnTo>
                <a:lnTo>
                  <a:pt x="1063572" y="961389"/>
                </a:lnTo>
                <a:lnTo>
                  <a:pt x="540346" y="27940"/>
                </a:lnTo>
                <a:close/>
              </a:path>
              <a:path w="2308225" h="3999865">
                <a:moveTo>
                  <a:pt x="552221" y="27940"/>
                </a:moveTo>
                <a:lnTo>
                  <a:pt x="540346" y="27940"/>
                </a:lnTo>
                <a:lnTo>
                  <a:pt x="1063572" y="961389"/>
                </a:lnTo>
                <a:lnTo>
                  <a:pt x="1064185" y="961389"/>
                </a:lnTo>
                <a:lnTo>
                  <a:pt x="552221" y="27940"/>
                </a:lnTo>
                <a:close/>
              </a:path>
              <a:path w="2308225" h="3999865">
                <a:moveTo>
                  <a:pt x="552221" y="27940"/>
                </a:moveTo>
                <a:lnTo>
                  <a:pt x="1064185" y="961389"/>
                </a:lnTo>
                <a:lnTo>
                  <a:pt x="1066725" y="961389"/>
                </a:lnTo>
                <a:lnTo>
                  <a:pt x="552221" y="27940"/>
                </a:lnTo>
                <a:close/>
              </a:path>
              <a:path w="2308225" h="3999865">
                <a:moveTo>
                  <a:pt x="552221" y="27940"/>
                </a:moveTo>
                <a:lnTo>
                  <a:pt x="1066725" y="961389"/>
                </a:lnTo>
                <a:lnTo>
                  <a:pt x="1078240" y="961389"/>
                </a:lnTo>
                <a:lnTo>
                  <a:pt x="552221" y="27940"/>
                </a:lnTo>
                <a:close/>
              </a:path>
              <a:path w="2308225" h="3999865">
                <a:moveTo>
                  <a:pt x="552221" y="27940"/>
                </a:moveTo>
                <a:lnTo>
                  <a:pt x="1078240" y="961389"/>
                </a:lnTo>
                <a:lnTo>
                  <a:pt x="1078640" y="961389"/>
                </a:lnTo>
                <a:lnTo>
                  <a:pt x="560158" y="29210"/>
                </a:lnTo>
                <a:lnTo>
                  <a:pt x="552221" y="27940"/>
                </a:lnTo>
                <a:close/>
              </a:path>
              <a:path w="2308225" h="3999865">
                <a:moveTo>
                  <a:pt x="560158" y="29210"/>
                </a:moveTo>
                <a:lnTo>
                  <a:pt x="1078640" y="961389"/>
                </a:lnTo>
                <a:lnTo>
                  <a:pt x="1081412" y="961389"/>
                </a:lnTo>
                <a:lnTo>
                  <a:pt x="560158" y="29210"/>
                </a:lnTo>
                <a:close/>
              </a:path>
              <a:path w="2308225" h="3999865">
                <a:moveTo>
                  <a:pt x="573722" y="29210"/>
                </a:moveTo>
                <a:lnTo>
                  <a:pt x="560158" y="29210"/>
                </a:lnTo>
                <a:lnTo>
                  <a:pt x="1081412" y="961389"/>
                </a:lnTo>
                <a:lnTo>
                  <a:pt x="1082179" y="961389"/>
                </a:lnTo>
                <a:lnTo>
                  <a:pt x="573722" y="29210"/>
                </a:lnTo>
                <a:close/>
              </a:path>
              <a:path w="2308225" h="3999865">
                <a:moveTo>
                  <a:pt x="573722" y="29210"/>
                </a:moveTo>
                <a:lnTo>
                  <a:pt x="1082179" y="961389"/>
                </a:lnTo>
                <a:lnTo>
                  <a:pt x="1099586" y="961389"/>
                </a:lnTo>
                <a:lnTo>
                  <a:pt x="573722" y="29210"/>
                </a:lnTo>
                <a:close/>
              </a:path>
              <a:path w="2308225" h="3999865">
                <a:moveTo>
                  <a:pt x="579932" y="29210"/>
                </a:moveTo>
                <a:lnTo>
                  <a:pt x="573722" y="29210"/>
                </a:lnTo>
                <a:lnTo>
                  <a:pt x="1099586" y="961389"/>
                </a:lnTo>
                <a:lnTo>
                  <a:pt x="1099960" y="961389"/>
                </a:lnTo>
                <a:lnTo>
                  <a:pt x="579932" y="29210"/>
                </a:lnTo>
                <a:close/>
              </a:path>
              <a:path w="2308225" h="3999865">
                <a:moveTo>
                  <a:pt x="579932" y="29210"/>
                </a:moveTo>
                <a:lnTo>
                  <a:pt x="1099960" y="961389"/>
                </a:lnTo>
                <a:lnTo>
                  <a:pt x="1119332" y="961389"/>
                </a:lnTo>
                <a:lnTo>
                  <a:pt x="579932" y="29210"/>
                </a:lnTo>
                <a:close/>
              </a:path>
              <a:path w="2308225" h="3999865">
                <a:moveTo>
                  <a:pt x="579932" y="29210"/>
                </a:moveTo>
                <a:lnTo>
                  <a:pt x="1119332" y="961389"/>
                </a:lnTo>
                <a:lnTo>
                  <a:pt x="1120211" y="961389"/>
                </a:lnTo>
                <a:lnTo>
                  <a:pt x="595261" y="30480"/>
                </a:lnTo>
                <a:lnTo>
                  <a:pt x="579932" y="29210"/>
                </a:lnTo>
                <a:close/>
              </a:path>
              <a:path w="2308225" h="3999865">
                <a:moveTo>
                  <a:pt x="599668" y="30480"/>
                </a:moveTo>
                <a:lnTo>
                  <a:pt x="595261" y="30480"/>
                </a:lnTo>
                <a:lnTo>
                  <a:pt x="1120211" y="961389"/>
                </a:lnTo>
                <a:lnTo>
                  <a:pt x="1120476" y="961389"/>
                </a:lnTo>
                <a:lnTo>
                  <a:pt x="599668" y="30480"/>
                </a:lnTo>
                <a:close/>
              </a:path>
              <a:path w="2308225" h="3999865">
                <a:moveTo>
                  <a:pt x="616813" y="30480"/>
                </a:moveTo>
                <a:lnTo>
                  <a:pt x="599668" y="30480"/>
                </a:lnTo>
                <a:lnTo>
                  <a:pt x="1120476" y="961389"/>
                </a:lnTo>
                <a:lnTo>
                  <a:pt x="1121510" y="961389"/>
                </a:lnTo>
                <a:lnTo>
                  <a:pt x="616813" y="30480"/>
                </a:lnTo>
                <a:close/>
              </a:path>
              <a:path w="2308225" h="3999865">
                <a:moveTo>
                  <a:pt x="616813" y="30480"/>
                </a:moveTo>
                <a:lnTo>
                  <a:pt x="1121510" y="961389"/>
                </a:lnTo>
                <a:lnTo>
                  <a:pt x="1141540" y="961389"/>
                </a:lnTo>
                <a:lnTo>
                  <a:pt x="616813" y="30480"/>
                </a:lnTo>
                <a:close/>
              </a:path>
              <a:path w="2308225" h="3999865">
                <a:moveTo>
                  <a:pt x="616813" y="30480"/>
                </a:moveTo>
                <a:lnTo>
                  <a:pt x="1141540" y="961389"/>
                </a:lnTo>
                <a:lnTo>
                  <a:pt x="619404" y="31750"/>
                </a:lnTo>
                <a:lnTo>
                  <a:pt x="616813" y="30480"/>
                </a:lnTo>
                <a:close/>
              </a:path>
              <a:path w="2308225" h="3999865">
                <a:moveTo>
                  <a:pt x="647230" y="31750"/>
                </a:moveTo>
                <a:lnTo>
                  <a:pt x="619404" y="31750"/>
                </a:lnTo>
                <a:lnTo>
                  <a:pt x="1141651" y="961389"/>
                </a:lnTo>
                <a:lnTo>
                  <a:pt x="1143296" y="961389"/>
                </a:lnTo>
                <a:lnTo>
                  <a:pt x="647230" y="31750"/>
                </a:lnTo>
                <a:close/>
              </a:path>
              <a:path w="2308225" h="3999865">
                <a:moveTo>
                  <a:pt x="647230" y="31750"/>
                </a:moveTo>
                <a:lnTo>
                  <a:pt x="1143296" y="961389"/>
                </a:lnTo>
                <a:lnTo>
                  <a:pt x="1164685" y="961389"/>
                </a:lnTo>
                <a:lnTo>
                  <a:pt x="647230" y="31750"/>
                </a:lnTo>
                <a:close/>
              </a:path>
              <a:path w="2308225" h="3999865">
                <a:moveTo>
                  <a:pt x="647230" y="31750"/>
                </a:moveTo>
                <a:lnTo>
                  <a:pt x="1164685" y="961389"/>
                </a:lnTo>
                <a:lnTo>
                  <a:pt x="1173649" y="961389"/>
                </a:lnTo>
                <a:lnTo>
                  <a:pt x="647230" y="31750"/>
                </a:lnTo>
                <a:close/>
              </a:path>
              <a:path w="2308225" h="3999865">
                <a:moveTo>
                  <a:pt x="647230" y="31750"/>
                </a:moveTo>
                <a:lnTo>
                  <a:pt x="1173649" y="961389"/>
                </a:lnTo>
                <a:lnTo>
                  <a:pt x="1174286" y="961389"/>
                </a:lnTo>
                <a:lnTo>
                  <a:pt x="659955" y="33020"/>
                </a:lnTo>
                <a:lnTo>
                  <a:pt x="647230" y="31750"/>
                </a:lnTo>
                <a:close/>
              </a:path>
              <a:path w="2308225" h="3999865">
                <a:moveTo>
                  <a:pt x="659955" y="33020"/>
                </a:moveTo>
                <a:lnTo>
                  <a:pt x="1174286" y="961389"/>
                </a:lnTo>
                <a:lnTo>
                  <a:pt x="1188208" y="961389"/>
                </a:lnTo>
                <a:lnTo>
                  <a:pt x="659955" y="33020"/>
                </a:lnTo>
                <a:close/>
              </a:path>
              <a:path w="2308225" h="3999865">
                <a:moveTo>
                  <a:pt x="678522" y="33020"/>
                </a:moveTo>
                <a:lnTo>
                  <a:pt x="659955" y="33020"/>
                </a:lnTo>
                <a:lnTo>
                  <a:pt x="1188208" y="961389"/>
                </a:lnTo>
                <a:lnTo>
                  <a:pt x="1189126" y="961389"/>
                </a:lnTo>
                <a:lnTo>
                  <a:pt x="678522" y="33020"/>
                </a:lnTo>
                <a:close/>
              </a:path>
              <a:path w="2308225" h="3999865">
                <a:moveTo>
                  <a:pt x="678522" y="33020"/>
                </a:moveTo>
                <a:lnTo>
                  <a:pt x="1189126" y="961389"/>
                </a:lnTo>
                <a:lnTo>
                  <a:pt x="1203209" y="961389"/>
                </a:lnTo>
                <a:lnTo>
                  <a:pt x="678522" y="33020"/>
                </a:lnTo>
                <a:close/>
              </a:path>
              <a:path w="2308225" h="3999865">
                <a:moveTo>
                  <a:pt x="678522" y="33020"/>
                </a:moveTo>
                <a:lnTo>
                  <a:pt x="1203209" y="961389"/>
                </a:lnTo>
                <a:lnTo>
                  <a:pt x="681570" y="34290"/>
                </a:lnTo>
                <a:lnTo>
                  <a:pt x="678522" y="33020"/>
                </a:lnTo>
                <a:close/>
              </a:path>
              <a:path w="2308225" h="3999865">
                <a:moveTo>
                  <a:pt x="698246" y="34290"/>
                </a:moveTo>
                <a:lnTo>
                  <a:pt x="681570" y="34290"/>
                </a:lnTo>
                <a:lnTo>
                  <a:pt x="1203316" y="961389"/>
                </a:lnTo>
                <a:lnTo>
                  <a:pt x="1204079" y="961389"/>
                </a:lnTo>
                <a:lnTo>
                  <a:pt x="698246" y="34290"/>
                </a:lnTo>
                <a:close/>
              </a:path>
              <a:path w="2308225" h="3999865">
                <a:moveTo>
                  <a:pt x="698246" y="34290"/>
                </a:moveTo>
                <a:lnTo>
                  <a:pt x="1204079" y="961389"/>
                </a:lnTo>
                <a:lnTo>
                  <a:pt x="1213011" y="961389"/>
                </a:lnTo>
                <a:lnTo>
                  <a:pt x="698246" y="34290"/>
                </a:lnTo>
                <a:close/>
              </a:path>
              <a:path w="2308225" h="3999865">
                <a:moveTo>
                  <a:pt x="698246" y="34290"/>
                </a:moveTo>
                <a:lnTo>
                  <a:pt x="1213011" y="961389"/>
                </a:lnTo>
                <a:lnTo>
                  <a:pt x="1220954" y="961389"/>
                </a:lnTo>
                <a:lnTo>
                  <a:pt x="698246" y="34290"/>
                </a:lnTo>
                <a:close/>
              </a:path>
              <a:path w="2308225" h="3999865">
                <a:moveTo>
                  <a:pt x="703122" y="34290"/>
                </a:moveTo>
                <a:lnTo>
                  <a:pt x="698246" y="34290"/>
                </a:lnTo>
                <a:lnTo>
                  <a:pt x="1220954" y="961389"/>
                </a:lnTo>
                <a:lnTo>
                  <a:pt x="1221153" y="961389"/>
                </a:lnTo>
                <a:lnTo>
                  <a:pt x="703122" y="34290"/>
                </a:lnTo>
                <a:close/>
              </a:path>
              <a:path w="2308225" h="3999865">
                <a:moveTo>
                  <a:pt x="703122" y="34290"/>
                </a:moveTo>
                <a:lnTo>
                  <a:pt x="1221153" y="961389"/>
                </a:lnTo>
                <a:lnTo>
                  <a:pt x="1221732" y="961389"/>
                </a:lnTo>
                <a:lnTo>
                  <a:pt x="718032" y="35559"/>
                </a:lnTo>
                <a:lnTo>
                  <a:pt x="703122" y="34290"/>
                </a:lnTo>
                <a:close/>
              </a:path>
              <a:path w="2308225" h="3999865">
                <a:moveTo>
                  <a:pt x="718032" y="35560"/>
                </a:moveTo>
                <a:lnTo>
                  <a:pt x="1221732" y="961389"/>
                </a:lnTo>
                <a:lnTo>
                  <a:pt x="1238324" y="961389"/>
                </a:lnTo>
                <a:lnTo>
                  <a:pt x="718032" y="35560"/>
                </a:lnTo>
                <a:close/>
              </a:path>
              <a:path w="2308225" h="3999865">
                <a:moveTo>
                  <a:pt x="724611" y="35560"/>
                </a:moveTo>
                <a:lnTo>
                  <a:pt x="718032" y="35560"/>
                </a:lnTo>
                <a:lnTo>
                  <a:pt x="1238324" y="961389"/>
                </a:lnTo>
                <a:lnTo>
                  <a:pt x="1238551" y="961389"/>
                </a:lnTo>
                <a:lnTo>
                  <a:pt x="724611" y="35560"/>
                </a:lnTo>
                <a:close/>
              </a:path>
              <a:path w="2308225" h="3999865">
                <a:moveTo>
                  <a:pt x="724611" y="35560"/>
                </a:moveTo>
                <a:lnTo>
                  <a:pt x="1238551" y="961389"/>
                </a:lnTo>
                <a:lnTo>
                  <a:pt x="1240451" y="961389"/>
                </a:lnTo>
                <a:lnTo>
                  <a:pt x="724611" y="35560"/>
                </a:lnTo>
                <a:close/>
              </a:path>
              <a:path w="2308225" h="3999865">
                <a:moveTo>
                  <a:pt x="724611" y="35560"/>
                </a:moveTo>
                <a:lnTo>
                  <a:pt x="1240451" y="961389"/>
                </a:lnTo>
                <a:lnTo>
                  <a:pt x="1256082" y="961389"/>
                </a:lnTo>
                <a:lnTo>
                  <a:pt x="724611" y="35560"/>
                </a:lnTo>
                <a:close/>
              </a:path>
              <a:path w="2308225" h="3999865">
                <a:moveTo>
                  <a:pt x="737870" y="35560"/>
                </a:moveTo>
                <a:lnTo>
                  <a:pt x="724611" y="35560"/>
                </a:lnTo>
                <a:lnTo>
                  <a:pt x="1256082" y="961389"/>
                </a:lnTo>
                <a:lnTo>
                  <a:pt x="1256470" y="961389"/>
                </a:lnTo>
                <a:lnTo>
                  <a:pt x="737870" y="35560"/>
                </a:lnTo>
                <a:close/>
              </a:path>
              <a:path w="2308225" h="3999865">
                <a:moveTo>
                  <a:pt x="741781" y="35560"/>
                </a:moveTo>
                <a:lnTo>
                  <a:pt x="737870" y="35560"/>
                </a:lnTo>
                <a:lnTo>
                  <a:pt x="1256470" y="961389"/>
                </a:lnTo>
                <a:lnTo>
                  <a:pt x="741781" y="35560"/>
                </a:lnTo>
                <a:close/>
              </a:path>
              <a:path w="2308225" h="3999865">
                <a:moveTo>
                  <a:pt x="741781" y="35560"/>
                </a:moveTo>
                <a:lnTo>
                  <a:pt x="1256584" y="961389"/>
                </a:lnTo>
                <a:lnTo>
                  <a:pt x="1263188" y="961389"/>
                </a:lnTo>
                <a:lnTo>
                  <a:pt x="741781" y="35560"/>
                </a:lnTo>
                <a:close/>
              </a:path>
              <a:path w="2308225" h="3999865">
                <a:moveTo>
                  <a:pt x="741781" y="35560"/>
                </a:moveTo>
                <a:lnTo>
                  <a:pt x="1263188" y="961389"/>
                </a:lnTo>
                <a:lnTo>
                  <a:pt x="745973" y="36826"/>
                </a:lnTo>
                <a:lnTo>
                  <a:pt x="741781" y="35560"/>
                </a:lnTo>
                <a:close/>
              </a:path>
              <a:path w="2308225" h="3999865">
                <a:moveTo>
                  <a:pt x="757821" y="36830"/>
                </a:moveTo>
                <a:lnTo>
                  <a:pt x="745985" y="36830"/>
                </a:lnTo>
                <a:lnTo>
                  <a:pt x="1263281" y="961389"/>
                </a:lnTo>
                <a:lnTo>
                  <a:pt x="1263598" y="961389"/>
                </a:lnTo>
                <a:lnTo>
                  <a:pt x="757821" y="36830"/>
                </a:lnTo>
                <a:close/>
              </a:path>
              <a:path w="2308225" h="3999865">
                <a:moveTo>
                  <a:pt x="757821" y="36830"/>
                </a:moveTo>
                <a:lnTo>
                  <a:pt x="1263598" y="961389"/>
                </a:lnTo>
                <a:lnTo>
                  <a:pt x="1274458" y="961389"/>
                </a:lnTo>
                <a:lnTo>
                  <a:pt x="757821" y="36830"/>
                </a:lnTo>
                <a:close/>
              </a:path>
              <a:path w="2308225" h="3999865">
                <a:moveTo>
                  <a:pt x="757821" y="36830"/>
                </a:moveTo>
                <a:lnTo>
                  <a:pt x="1274458" y="961389"/>
                </a:lnTo>
                <a:lnTo>
                  <a:pt x="1288613" y="961389"/>
                </a:lnTo>
                <a:lnTo>
                  <a:pt x="757821" y="36830"/>
                </a:lnTo>
                <a:close/>
              </a:path>
              <a:path w="2308225" h="3999865">
                <a:moveTo>
                  <a:pt x="762368" y="36830"/>
                </a:moveTo>
                <a:lnTo>
                  <a:pt x="757821" y="36830"/>
                </a:lnTo>
                <a:lnTo>
                  <a:pt x="1288613" y="961389"/>
                </a:lnTo>
                <a:lnTo>
                  <a:pt x="762368" y="36830"/>
                </a:lnTo>
                <a:close/>
              </a:path>
              <a:path w="2308225" h="3999865">
                <a:moveTo>
                  <a:pt x="767232" y="36830"/>
                </a:moveTo>
                <a:lnTo>
                  <a:pt x="762368" y="36830"/>
                </a:lnTo>
                <a:lnTo>
                  <a:pt x="1288693" y="961389"/>
                </a:lnTo>
                <a:lnTo>
                  <a:pt x="767232" y="36830"/>
                </a:lnTo>
                <a:close/>
              </a:path>
              <a:path w="2308225" h="3999865">
                <a:moveTo>
                  <a:pt x="777913" y="36830"/>
                </a:moveTo>
                <a:lnTo>
                  <a:pt x="767232" y="36830"/>
                </a:lnTo>
                <a:lnTo>
                  <a:pt x="1288779" y="961389"/>
                </a:lnTo>
                <a:lnTo>
                  <a:pt x="1288966" y="961389"/>
                </a:lnTo>
                <a:lnTo>
                  <a:pt x="777913" y="36830"/>
                </a:lnTo>
                <a:close/>
              </a:path>
              <a:path w="2308225" h="3999865">
                <a:moveTo>
                  <a:pt x="777913" y="36830"/>
                </a:moveTo>
                <a:lnTo>
                  <a:pt x="1288966" y="961389"/>
                </a:lnTo>
                <a:lnTo>
                  <a:pt x="1299299" y="961389"/>
                </a:lnTo>
                <a:lnTo>
                  <a:pt x="777913" y="36830"/>
                </a:lnTo>
                <a:close/>
              </a:path>
              <a:path w="2308225" h="3999865">
                <a:moveTo>
                  <a:pt x="1148282" y="690880"/>
                </a:moveTo>
                <a:lnTo>
                  <a:pt x="1146751" y="690880"/>
                </a:lnTo>
                <a:lnTo>
                  <a:pt x="1299299" y="961389"/>
                </a:lnTo>
                <a:lnTo>
                  <a:pt x="1148282" y="690880"/>
                </a:lnTo>
                <a:close/>
              </a:path>
              <a:path w="2308225" h="3999865">
                <a:moveTo>
                  <a:pt x="1155335" y="690880"/>
                </a:moveTo>
                <a:lnTo>
                  <a:pt x="1148282" y="690880"/>
                </a:lnTo>
                <a:lnTo>
                  <a:pt x="1299368" y="961389"/>
                </a:lnTo>
                <a:lnTo>
                  <a:pt x="1309338" y="961389"/>
                </a:lnTo>
                <a:lnTo>
                  <a:pt x="1155335" y="690880"/>
                </a:lnTo>
                <a:close/>
              </a:path>
              <a:path w="2308225" h="3999865">
                <a:moveTo>
                  <a:pt x="1156933" y="690880"/>
                </a:moveTo>
                <a:lnTo>
                  <a:pt x="1155335" y="690880"/>
                </a:lnTo>
                <a:lnTo>
                  <a:pt x="1309338" y="961389"/>
                </a:lnTo>
                <a:lnTo>
                  <a:pt x="1156933" y="690880"/>
                </a:lnTo>
                <a:close/>
              </a:path>
              <a:path w="2308225" h="3999865">
                <a:moveTo>
                  <a:pt x="1159885" y="690880"/>
                </a:moveTo>
                <a:lnTo>
                  <a:pt x="1156933" y="690880"/>
                </a:lnTo>
                <a:lnTo>
                  <a:pt x="1309396" y="961389"/>
                </a:lnTo>
                <a:lnTo>
                  <a:pt x="1159885" y="690880"/>
                </a:lnTo>
                <a:close/>
              </a:path>
              <a:path w="2308225" h="3999865">
                <a:moveTo>
                  <a:pt x="1180975" y="690880"/>
                </a:moveTo>
                <a:lnTo>
                  <a:pt x="1159885" y="690880"/>
                </a:lnTo>
                <a:lnTo>
                  <a:pt x="1309503" y="961389"/>
                </a:lnTo>
                <a:lnTo>
                  <a:pt x="1339316" y="961389"/>
                </a:lnTo>
                <a:lnTo>
                  <a:pt x="1180975" y="690880"/>
                </a:lnTo>
                <a:close/>
              </a:path>
              <a:path w="2308225" h="3999865">
                <a:moveTo>
                  <a:pt x="1192347" y="690880"/>
                </a:moveTo>
                <a:lnTo>
                  <a:pt x="1188392" y="690880"/>
                </a:lnTo>
                <a:lnTo>
                  <a:pt x="1339316" y="961389"/>
                </a:lnTo>
                <a:lnTo>
                  <a:pt x="1344193" y="960120"/>
                </a:lnTo>
                <a:lnTo>
                  <a:pt x="1192347" y="690880"/>
                </a:lnTo>
                <a:close/>
              </a:path>
              <a:path w="2308225" h="3999865">
                <a:moveTo>
                  <a:pt x="1182353" y="690880"/>
                </a:moveTo>
                <a:lnTo>
                  <a:pt x="1180975" y="690880"/>
                </a:lnTo>
                <a:lnTo>
                  <a:pt x="1339316" y="961389"/>
                </a:lnTo>
                <a:lnTo>
                  <a:pt x="1182353" y="690880"/>
                </a:lnTo>
                <a:close/>
              </a:path>
              <a:path w="2308225" h="3999865">
                <a:moveTo>
                  <a:pt x="1188392" y="690880"/>
                </a:moveTo>
                <a:lnTo>
                  <a:pt x="1182353" y="690880"/>
                </a:lnTo>
                <a:lnTo>
                  <a:pt x="1339316" y="961389"/>
                </a:lnTo>
                <a:lnTo>
                  <a:pt x="1188392" y="690880"/>
                </a:lnTo>
                <a:close/>
              </a:path>
              <a:path w="2308225" h="3999865">
                <a:moveTo>
                  <a:pt x="912168" y="895350"/>
                </a:moveTo>
                <a:lnTo>
                  <a:pt x="909410" y="895350"/>
                </a:lnTo>
                <a:lnTo>
                  <a:pt x="944156" y="958850"/>
                </a:lnTo>
                <a:lnTo>
                  <a:pt x="947813" y="960120"/>
                </a:lnTo>
                <a:lnTo>
                  <a:pt x="912168" y="895350"/>
                </a:lnTo>
                <a:close/>
              </a:path>
              <a:path w="2308225" h="3999865">
                <a:moveTo>
                  <a:pt x="1198563" y="690880"/>
                </a:moveTo>
                <a:lnTo>
                  <a:pt x="1192347" y="690880"/>
                </a:lnTo>
                <a:lnTo>
                  <a:pt x="1344193" y="960120"/>
                </a:lnTo>
                <a:lnTo>
                  <a:pt x="1198563" y="690880"/>
                </a:lnTo>
                <a:close/>
              </a:path>
              <a:path w="2308225" h="3999865">
                <a:moveTo>
                  <a:pt x="1208851" y="690880"/>
                </a:moveTo>
                <a:lnTo>
                  <a:pt x="1198563" y="690880"/>
                </a:lnTo>
                <a:lnTo>
                  <a:pt x="1344193" y="960120"/>
                </a:lnTo>
                <a:lnTo>
                  <a:pt x="1355890" y="955040"/>
                </a:lnTo>
                <a:lnTo>
                  <a:pt x="1208851" y="690880"/>
                </a:lnTo>
                <a:close/>
              </a:path>
              <a:path w="2308225" h="3999865">
                <a:moveTo>
                  <a:pt x="909410" y="895350"/>
                </a:moveTo>
                <a:lnTo>
                  <a:pt x="904016" y="895350"/>
                </a:lnTo>
                <a:lnTo>
                  <a:pt x="936307" y="955040"/>
                </a:lnTo>
                <a:lnTo>
                  <a:pt x="944156" y="958850"/>
                </a:lnTo>
                <a:lnTo>
                  <a:pt x="909410" y="895350"/>
                </a:lnTo>
                <a:close/>
              </a:path>
              <a:path w="2308225" h="3999865">
                <a:moveTo>
                  <a:pt x="902695" y="895350"/>
                </a:moveTo>
                <a:lnTo>
                  <a:pt x="898042" y="895350"/>
                </a:lnTo>
                <a:lnTo>
                  <a:pt x="929919" y="952500"/>
                </a:lnTo>
                <a:lnTo>
                  <a:pt x="936307" y="955040"/>
                </a:lnTo>
                <a:lnTo>
                  <a:pt x="902695" y="895350"/>
                </a:lnTo>
                <a:close/>
              </a:path>
              <a:path w="2308225" h="3999865">
                <a:moveTo>
                  <a:pt x="904016" y="895350"/>
                </a:moveTo>
                <a:lnTo>
                  <a:pt x="902695" y="895350"/>
                </a:lnTo>
                <a:lnTo>
                  <a:pt x="936307" y="955040"/>
                </a:lnTo>
                <a:lnTo>
                  <a:pt x="904016" y="895350"/>
                </a:lnTo>
                <a:close/>
              </a:path>
              <a:path w="2308225" h="3999865">
                <a:moveTo>
                  <a:pt x="1212227" y="690880"/>
                </a:moveTo>
                <a:lnTo>
                  <a:pt x="1208851" y="690880"/>
                </a:lnTo>
                <a:lnTo>
                  <a:pt x="1355890" y="955040"/>
                </a:lnTo>
                <a:lnTo>
                  <a:pt x="1359916" y="953770"/>
                </a:lnTo>
                <a:lnTo>
                  <a:pt x="1212227" y="690880"/>
                </a:lnTo>
                <a:close/>
              </a:path>
              <a:path w="2308225" h="3999865">
                <a:moveTo>
                  <a:pt x="1218333" y="690880"/>
                </a:moveTo>
                <a:lnTo>
                  <a:pt x="1212227" y="690880"/>
                </a:lnTo>
                <a:lnTo>
                  <a:pt x="1359916" y="953770"/>
                </a:lnTo>
                <a:lnTo>
                  <a:pt x="1218333" y="690880"/>
                </a:lnTo>
                <a:close/>
              </a:path>
              <a:path w="2308225" h="3999865">
                <a:moveTo>
                  <a:pt x="1230340" y="690880"/>
                </a:moveTo>
                <a:lnTo>
                  <a:pt x="1218333" y="690880"/>
                </a:lnTo>
                <a:lnTo>
                  <a:pt x="1359916" y="953770"/>
                </a:lnTo>
                <a:lnTo>
                  <a:pt x="1373911" y="948690"/>
                </a:lnTo>
                <a:lnTo>
                  <a:pt x="1230340" y="690880"/>
                </a:lnTo>
                <a:close/>
              </a:path>
              <a:path w="2308225" h="3999865">
                <a:moveTo>
                  <a:pt x="898042" y="895350"/>
                </a:moveTo>
                <a:lnTo>
                  <a:pt x="890938" y="895350"/>
                </a:lnTo>
                <a:lnTo>
                  <a:pt x="920254" y="948690"/>
                </a:lnTo>
                <a:lnTo>
                  <a:pt x="929919" y="952500"/>
                </a:lnTo>
                <a:lnTo>
                  <a:pt x="898042" y="895350"/>
                </a:lnTo>
                <a:close/>
              </a:path>
              <a:path w="2308225" h="3999865">
                <a:moveTo>
                  <a:pt x="890938" y="895350"/>
                </a:moveTo>
                <a:lnTo>
                  <a:pt x="887186" y="895350"/>
                </a:lnTo>
                <a:lnTo>
                  <a:pt x="915581" y="947420"/>
                </a:lnTo>
                <a:lnTo>
                  <a:pt x="920254" y="948690"/>
                </a:lnTo>
                <a:lnTo>
                  <a:pt x="890938" y="895350"/>
                </a:lnTo>
                <a:close/>
              </a:path>
              <a:path w="2308225" h="3999865">
                <a:moveTo>
                  <a:pt x="1235595" y="690880"/>
                </a:moveTo>
                <a:lnTo>
                  <a:pt x="1230340" y="690880"/>
                </a:lnTo>
                <a:lnTo>
                  <a:pt x="1373911" y="948690"/>
                </a:lnTo>
                <a:lnTo>
                  <a:pt x="1380515" y="947419"/>
                </a:lnTo>
                <a:lnTo>
                  <a:pt x="1235595" y="690880"/>
                </a:lnTo>
                <a:close/>
              </a:path>
              <a:path w="2308225" h="3999865">
                <a:moveTo>
                  <a:pt x="887186" y="895350"/>
                </a:moveTo>
                <a:lnTo>
                  <a:pt x="880647" y="895350"/>
                </a:lnTo>
                <a:lnTo>
                  <a:pt x="906602" y="943609"/>
                </a:lnTo>
                <a:lnTo>
                  <a:pt x="915581" y="947420"/>
                </a:lnTo>
                <a:lnTo>
                  <a:pt x="887186" y="895350"/>
                </a:lnTo>
                <a:close/>
              </a:path>
              <a:path w="2308225" h="3999865">
                <a:moveTo>
                  <a:pt x="1249038" y="690880"/>
                </a:moveTo>
                <a:lnTo>
                  <a:pt x="1241780" y="690880"/>
                </a:lnTo>
                <a:lnTo>
                  <a:pt x="1380515" y="947419"/>
                </a:lnTo>
                <a:lnTo>
                  <a:pt x="1389202" y="944880"/>
                </a:lnTo>
                <a:lnTo>
                  <a:pt x="1249038" y="690880"/>
                </a:lnTo>
                <a:close/>
              </a:path>
              <a:path w="2308225" h="3999865">
                <a:moveTo>
                  <a:pt x="1236502" y="690880"/>
                </a:moveTo>
                <a:lnTo>
                  <a:pt x="1235595" y="690880"/>
                </a:lnTo>
                <a:lnTo>
                  <a:pt x="1380515" y="947419"/>
                </a:lnTo>
                <a:lnTo>
                  <a:pt x="1236502" y="690880"/>
                </a:lnTo>
                <a:close/>
              </a:path>
              <a:path w="2308225" h="3999865">
                <a:moveTo>
                  <a:pt x="1241780" y="690880"/>
                </a:moveTo>
                <a:lnTo>
                  <a:pt x="1236502" y="690880"/>
                </a:lnTo>
                <a:lnTo>
                  <a:pt x="1380515" y="947419"/>
                </a:lnTo>
                <a:lnTo>
                  <a:pt x="1241780" y="690880"/>
                </a:lnTo>
                <a:close/>
              </a:path>
              <a:path w="2308225" h="3999865">
                <a:moveTo>
                  <a:pt x="1259192" y="690880"/>
                </a:moveTo>
                <a:lnTo>
                  <a:pt x="1249038" y="690880"/>
                </a:lnTo>
                <a:lnTo>
                  <a:pt x="1389202" y="944880"/>
                </a:lnTo>
                <a:lnTo>
                  <a:pt x="1401114" y="941070"/>
                </a:lnTo>
                <a:lnTo>
                  <a:pt x="1259192" y="690880"/>
                </a:lnTo>
                <a:close/>
              </a:path>
              <a:path w="2308225" h="3999865">
                <a:moveTo>
                  <a:pt x="879640" y="895350"/>
                </a:moveTo>
                <a:lnTo>
                  <a:pt x="875944" y="895350"/>
                </a:lnTo>
                <a:lnTo>
                  <a:pt x="901293" y="941070"/>
                </a:lnTo>
                <a:lnTo>
                  <a:pt x="906602" y="943610"/>
                </a:lnTo>
                <a:lnTo>
                  <a:pt x="879640" y="895350"/>
                </a:lnTo>
                <a:close/>
              </a:path>
              <a:path w="2308225" h="3999865">
                <a:moveTo>
                  <a:pt x="880647" y="895350"/>
                </a:moveTo>
                <a:lnTo>
                  <a:pt x="879640" y="895350"/>
                </a:lnTo>
                <a:lnTo>
                  <a:pt x="906602" y="943609"/>
                </a:lnTo>
                <a:lnTo>
                  <a:pt x="880647" y="895350"/>
                </a:lnTo>
                <a:close/>
              </a:path>
              <a:path w="2308225" h="3999865">
                <a:moveTo>
                  <a:pt x="875944" y="895350"/>
                </a:moveTo>
                <a:lnTo>
                  <a:pt x="867301" y="895350"/>
                </a:lnTo>
                <a:lnTo>
                  <a:pt x="889431" y="935990"/>
                </a:lnTo>
                <a:lnTo>
                  <a:pt x="901293" y="941070"/>
                </a:lnTo>
                <a:lnTo>
                  <a:pt x="875944" y="895350"/>
                </a:lnTo>
                <a:close/>
              </a:path>
              <a:path w="2308225" h="3999865">
                <a:moveTo>
                  <a:pt x="1261881" y="690880"/>
                </a:moveTo>
                <a:lnTo>
                  <a:pt x="1259192" y="690880"/>
                </a:lnTo>
                <a:lnTo>
                  <a:pt x="1401114" y="941070"/>
                </a:lnTo>
                <a:lnTo>
                  <a:pt x="1261881" y="690880"/>
                </a:lnTo>
                <a:close/>
              </a:path>
              <a:path w="2308225" h="3999865">
                <a:moveTo>
                  <a:pt x="1275995" y="690880"/>
                </a:moveTo>
                <a:lnTo>
                  <a:pt x="1261881" y="690880"/>
                </a:lnTo>
                <a:lnTo>
                  <a:pt x="1401114" y="941070"/>
                </a:lnTo>
                <a:lnTo>
                  <a:pt x="1417650" y="935990"/>
                </a:lnTo>
                <a:lnTo>
                  <a:pt x="1275995" y="690880"/>
                </a:lnTo>
                <a:close/>
              </a:path>
              <a:path w="2308225" h="3999865">
                <a:moveTo>
                  <a:pt x="867301" y="895350"/>
                </a:moveTo>
                <a:lnTo>
                  <a:pt x="864693" y="895350"/>
                </a:lnTo>
                <a:lnTo>
                  <a:pt x="886015" y="934720"/>
                </a:lnTo>
                <a:lnTo>
                  <a:pt x="889431" y="935990"/>
                </a:lnTo>
                <a:lnTo>
                  <a:pt x="867301" y="895350"/>
                </a:lnTo>
                <a:close/>
              </a:path>
              <a:path w="2308225" h="3999865">
                <a:moveTo>
                  <a:pt x="1279316" y="690880"/>
                </a:moveTo>
                <a:lnTo>
                  <a:pt x="1275995" y="690880"/>
                </a:lnTo>
                <a:lnTo>
                  <a:pt x="1417650" y="935990"/>
                </a:lnTo>
                <a:lnTo>
                  <a:pt x="1279316" y="690880"/>
                </a:lnTo>
                <a:close/>
              </a:path>
              <a:path w="2308225" h="3999865">
                <a:moveTo>
                  <a:pt x="1284173" y="690880"/>
                </a:moveTo>
                <a:lnTo>
                  <a:pt x="1279316" y="690880"/>
                </a:lnTo>
                <a:lnTo>
                  <a:pt x="1417650" y="935990"/>
                </a:lnTo>
                <a:lnTo>
                  <a:pt x="1284173" y="690880"/>
                </a:lnTo>
                <a:close/>
              </a:path>
              <a:path w="2308225" h="3999865">
                <a:moveTo>
                  <a:pt x="1287659" y="690880"/>
                </a:moveTo>
                <a:lnTo>
                  <a:pt x="1284173" y="690880"/>
                </a:lnTo>
                <a:lnTo>
                  <a:pt x="1417650" y="935990"/>
                </a:lnTo>
                <a:lnTo>
                  <a:pt x="1421726" y="934720"/>
                </a:lnTo>
                <a:lnTo>
                  <a:pt x="1287659" y="690880"/>
                </a:lnTo>
                <a:close/>
              </a:path>
              <a:path w="2308225" h="3999865">
                <a:moveTo>
                  <a:pt x="863836" y="895350"/>
                </a:moveTo>
                <a:lnTo>
                  <a:pt x="853526" y="895350"/>
                </a:lnTo>
                <a:lnTo>
                  <a:pt x="872439" y="929640"/>
                </a:lnTo>
                <a:lnTo>
                  <a:pt x="886015" y="934720"/>
                </a:lnTo>
                <a:lnTo>
                  <a:pt x="863836" y="895350"/>
                </a:lnTo>
                <a:close/>
              </a:path>
              <a:path w="2308225" h="3999865">
                <a:moveTo>
                  <a:pt x="864693" y="895350"/>
                </a:moveTo>
                <a:lnTo>
                  <a:pt x="863836" y="895350"/>
                </a:lnTo>
                <a:lnTo>
                  <a:pt x="886015" y="934720"/>
                </a:lnTo>
                <a:lnTo>
                  <a:pt x="864693" y="895350"/>
                </a:lnTo>
                <a:close/>
              </a:path>
              <a:path w="2308225" h="3999865">
                <a:moveTo>
                  <a:pt x="1304320" y="690880"/>
                </a:moveTo>
                <a:lnTo>
                  <a:pt x="1287659" y="690880"/>
                </a:lnTo>
                <a:lnTo>
                  <a:pt x="1421726" y="934720"/>
                </a:lnTo>
                <a:lnTo>
                  <a:pt x="1442326" y="930909"/>
                </a:lnTo>
                <a:lnTo>
                  <a:pt x="1304320" y="690880"/>
                </a:lnTo>
                <a:close/>
              </a:path>
              <a:path w="2308225" h="3999865">
                <a:moveTo>
                  <a:pt x="1325645" y="690880"/>
                </a:moveTo>
                <a:lnTo>
                  <a:pt x="1309417" y="690880"/>
                </a:lnTo>
                <a:lnTo>
                  <a:pt x="1442326" y="930909"/>
                </a:lnTo>
                <a:lnTo>
                  <a:pt x="1462938" y="928370"/>
                </a:lnTo>
                <a:lnTo>
                  <a:pt x="1325645" y="690880"/>
                </a:lnTo>
                <a:close/>
              </a:path>
              <a:path w="2308225" h="3999865">
                <a:moveTo>
                  <a:pt x="1305394" y="690880"/>
                </a:moveTo>
                <a:lnTo>
                  <a:pt x="1304320" y="690880"/>
                </a:lnTo>
                <a:lnTo>
                  <a:pt x="1442326" y="930909"/>
                </a:lnTo>
                <a:lnTo>
                  <a:pt x="1305394" y="690880"/>
                </a:lnTo>
                <a:close/>
              </a:path>
              <a:path w="2308225" h="3999865">
                <a:moveTo>
                  <a:pt x="1307053" y="690880"/>
                </a:moveTo>
                <a:lnTo>
                  <a:pt x="1305394" y="690880"/>
                </a:lnTo>
                <a:lnTo>
                  <a:pt x="1442326" y="930909"/>
                </a:lnTo>
                <a:lnTo>
                  <a:pt x="1307053" y="690880"/>
                </a:lnTo>
                <a:close/>
              </a:path>
              <a:path w="2308225" h="3999865">
                <a:moveTo>
                  <a:pt x="1309417" y="690880"/>
                </a:moveTo>
                <a:lnTo>
                  <a:pt x="1307053" y="690880"/>
                </a:lnTo>
                <a:lnTo>
                  <a:pt x="1442326" y="930909"/>
                </a:lnTo>
                <a:lnTo>
                  <a:pt x="1309417" y="690880"/>
                </a:lnTo>
                <a:close/>
              </a:path>
              <a:path w="2308225" h="3999865">
                <a:moveTo>
                  <a:pt x="853245" y="895350"/>
                </a:moveTo>
                <a:lnTo>
                  <a:pt x="847828" y="895350"/>
                </a:lnTo>
                <a:lnTo>
                  <a:pt x="865403" y="927100"/>
                </a:lnTo>
                <a:lnTo>
                  <a:pt x="872439" y="929640"/>
                </a:lnTo>
                <a:lnTo>
                  <a:pt x="853245" y="895350"/>
                </a:lnTo>
                <a:close/>
              </a:path>
              <a:path w="2308225" h="3999865">
                <a:moveTo>
                  <a:pt x="853526" y="895350"/>
                </a:moveTo>
                <a:lnTo>
                  <a:pt x="853245" y="895350"/>
                </a:lnTo>
                <a:lnTo>
                  <a:pt x="872439" y="929639"/>
                </a:lnTo>
                <a:lnTo>
                  <a:pt x="853526" y="895350"/>
                </a:lnTo>
                <a:close/>
              </a:path>
              <a:path w="2308225" h="3999865">
                <a:moveTo>
                  <a:pt x="1327455" y="690880"/>
                </a:moveTo>
                <a:lnTo>
                  <a:pt x="1325645" y="690880"/>
                </a:lnTo>
                <a:lnTo>
                  <a:pt x="1462938" y="928370"/>
                </a:lnTo>
                <a:lnTo>
                  <a:pt x="1327455" y="690880"/>
                </a:lnTo>
                <a:close/>
              </a:path>
              <a:path w="2308225" h="3999865">
                <a:moveTo>
                  <a:pt x="1330670" y="690880"/>
                </a:moveTo>
                <a:lnTo>
                  <a:pt x="1327455" y="690880"/>
                </a:lnTo>
                <a:lnTo>
                  <a:pt x="1462938" y="928370"/>
                </a:lnTo>
                <a:lnTo>
                  <a:pt x="1330670" y="690880"/>
                </a:lnTo>
                <a:close/>
              </a:path>
              <a:path w="2308225" h="3999865">
                <a:moveTo>
                  <a:pt x="1346420" y="690880"/>
                </a:moveTo>
                <a:lnTo>
                  <a:pt x="1330670" y="690880"/>
                </a:lnTo>
                <a:lnTo>
                  <a:pt x="1462938" y="928370"/>
                </a:lnTo>
                <a:lnTo>
                  <a:pt x="1483550" y="927100"/>
                </a:lnTo>
                <a:lnTo>
                  <a:pt x="1346420" y="690880"/>
                </a:lnTo>
                <a:close/>
              </a:path>
              <a:path w="2308225" h="3999865">
                <a:moveTo>
                  <a:pt x="847630" y="895350"/>
                </a:moveTo>
                <a:lnTo>
                  <a:pt x="841644" y="895350"/>
                </a:lnTo>
                <a:lnTo>
                  <a:pt x="857796" y="924560"/>
                </a:lnTo>
                <a:lnTo>
                  <a:pt x="865403" y="927100"/>
                </a:lnTo>
                <a:lnTo>
                  <a:pt x="847630" y="895350"/>
                </a:lnTo>
                <a:close/>
              </a:path>
              <a:path w="2308225" h="3999865">
                <a:moveTo>
                  <a:pt x="1360363" y="690880"/>
                </a:moveTo>
                <a:lnTo>
                  <a:pt x="1353104" y="690880"/>
                </a:lnTo>
                <a:lnTo>
                  <a:pt x="1483550" y="927099"/>
                </a:lnTo>
                <a:lnTo>
                  <a:pt x="1491932" y="924560"/>
                </a:lnTo>
                <a:lnTo>
                  <a:pt x="1360363" y="690880"/>
                </a:lnTo>
                <a:close/>
              </a:path>
              <a:path w="2308225" h="3999865">
                <a:moveTo>
                  <a:pt x="847828" y="895350"/>
                </a:moveTo>
                <a:lnTo>
                  <a:pt x="847630" y="895350"/>
                </a:lnTo>
                <a:lnTo>
                  <a:pt x="865403" y="927099"/>
                </a:lnTo>
                <a:lnTo>
                  <a:pt x="847828" y="895350"/>
                </a:lnTo>
                <a:close/>
              </a:path>
              <a:path w="2308225" h="3999865">
                <a:moveTo>
                  <a:pt x="1349170" y="690880"/>
                </a:moveTo>
                <a:lnTo>
                  <a:pt x="1346420" y="690880"/>
                </a:lnTo>
                <a:lnTo>
                  <a:pt x="1483550" y="927099"/>
                </a:lnTo>
                <a:lnTo>
                  <a:pt x="1349170" y="690880"/>
                </a:lnTo>
                <a:close/>
              </a:path>
              <a:path w="2308225" h="3999865">
                <a:moveTo>
                  <a:pt x="1351402" y="690880"/>
                </a:moveTo>
                <a:lnTo>
                  <a:pt x="1349170" y="690880"/>
                </a:lnTo>
                <a:lnTo>
                  <a:pt x="1483550" y="927099"/>
                </a:lnTo>
                <a:lnTo>
                  <a:pt x="1351402" y="690880"/>
                </a:lnTo>
                <a:close/>
              </a:path>
              <a:path w="2308225" h="3999865">
                <a:moveTo>
                  <a:pt x="1353104" y="690880"/>
                </a:moveTo>
                <a:lnTo>
                  <a:pt x="1351402" y="690880"/>
                </a:lnTo>
                <a:lnTo>
                  <a:pt x="1483550" y="927099"/>
                </a:lnTo>
                <a:lnTo>
                  <a:pt x="1353104" y="690880"/>
                </a:lnTo>
                <a:close/>
              </a:path>
              <a:path w="2308225" h="3999865">
                <a:moveTo>
                  <a:pt x="841264" y="895350"/>
                </a:moveTo>
                <a:lnTo>
                  <a:pt x="831405" y="895350"/>
                </a:lnTo>
                <a:lnTo>
                  <a:pt x="844791" y="919480"/>
                </a:lnTo>
                <a:lnTo>
                  <a:pt x="857796" y="924560"/>
                </a:lnTo>
                <a:lnTo>
                  <a:pt x="841264" y="895350"/>
                </a:lnTo>
                <a:close/>
              </a:path>
              <a:path w="2308225" h="3999865">
                <a:moveTo>
                  <a:pt x="841644" y="895350"/>
                </a:moveTo>
                <a:lnTo>
                  <a:pt x="841264" y="895350"/>
                </a:lnTo>
                <a:lnTo>
                  <a:pt x="857796" y="924560"/>
                </a:lnTo>
                <a:lnTo>
                  <a:pt x="841644" y="895350"/>
                </a:lnTo>
                <a:close/>
              </a:path>
              <a:path w="2308225" h="3999865">
                <a:moveTo>
                  <a:pt x="1363604" y="690880"/>
                </a:moveTo>
                <a:lnTo>
                  <a:pt x="1360363" y="690880"/>
                </a:lnTo>
                <a:lnTo>
                  <a:pt x="1491932" y="924560"/>
                </a:lnTo>
                <a:lnTo>
                  <a:pt x="1363604" y="690880"/>
                </a:lnTo>
                <a:close/>
              </a:path>
              <a:path w="2308225" h="3999865">
                <a:moveTo>
                  <a:pt x="1374271" y="690880"/>
                </a:moveTo>
                <a:lnTo>
                  <a:pt x="1363604" y="690880"/>
                </a:lnTo>
                <a:lnTo>
                  <a:pt x="1491932" y="924560"/>
                </a:lnTo>
                <a:lnTo>
                  <a:pt x="1504149" y="920750"/>
                </a:lnTo>
                <a:lnTo>
                  <a:pt x="1374271" y="690880"/>
                </a:lnTo>
                <a:close/>
              </a:path>
              <a:path w="2308225" h="3999865">
                <a:moveTo>
                  <a:pt x="1377853" y="690880"/>
                </a:moveTo>
                <a:lnTo>
                  <a:pt x="1374271" y="690880"/>
                </a:lnTo>
                <a:lnTo>
                  <a:pt x="1504149" y="920750"/>
                </a:lnTo>
                <a:lnTo>
                  <a:pt x="1377853" y="690880"/>
                </a:lnTo>
                <a:close/>
              </a:path>
              <a:path w="2308225" h="3999865">
                <a:moveTo>
                  <a:pt x="1387139" y="690880"/>
                </a:moveTo>
                <a:lnTo>
                  <a:pt x="1377853" y="690880"/>
                </a:lnTo>
                <a:lnTo>
                  <a:pt x="1504149" y="920750"/>
                </a:lnTo>
                <a:lnTo>
                  <a:pt x="1514449" y="916939"/>
                </a:lnTo>
                <a:lnTo>
                  <a:pt x="1387139" y="690880"/>
                </a:lnTo>
                <a:close/>
              </a:path>
              <a:path w="2308225" h="3999865">
                <a:moveTo>
                  <a:pt x="831405" y="895350"/>
                </a:moveTo>
                <a:lnTo>
                  <a:pt x="826571" y="895350"/>
                </a:lnTo>
                <a:lnTo>
                  <a:pt x="838428" y="916940"/>
                </a:lnTo>
                <a:lnTo>
                  <a:pt x="844791" y="919480"/>
                </a:lnTo>
                <a:lnTo>
                  <a:pt x="831405" y="895350"/>
                </a:lnTo>
                <a:close/>
              </a:path>
              <a:path w="2308225" h="3999865">
                <a:moveTo>
                  <a:pt x="826325" y="895350"/>
                </a:moveTo>
                <a:lnTo>
                  <a:pt x="818161" y="895350"/>
                </a:lnTo>
                <a:lnTo>
                  <a:pt x="827963" y="913129"/>
                </a:lnTo>
                <a:lnTo>
                  <a:pt x="838428" y="916940"/>
                </a:lnTo>
                <a:lnTo>
                  <a:pt x="826325" y="895350"/>
                </a:lnTo>
                <a:close/>
              </a:path>
              <a:path w="2308225" h="3999865">
                <a:moveTo>
                  <a:pt x="1397764" y="690880"/>
                </a:moveTo>
                <a:lnTo>
                  <a:pt x="1388425" y="690880"/>
                </a:lnTo>
                <a:lnTo>
                  <a:pt x="1514449" y="916939"/>
                </a:lnTo>
                <a:lnTo>
                  <a:pt x="1524736" y="913130"/>
                </a:lnTo>
                <a:lnTo>
                  <a:pt x="1397764" y="690880"/>
                </a:lnTo>
                <a:close/>
              </a:path>
              <a:path w="2308225" h="3999865">
                <a:moveTo>
                  <a:pt x="826571" y="895350"/>
                </a:moveTo>
                <a:lnTo>
                  <a:pt x="826325" y="895350"/>
                </a:lnTo>
                <a:lnTo>
                  <a:pt x="838428" y="916939"/>
                </a:lnTo>
                <a:lnTo>
                  <a:pt x="826571" y="895350"/>
                </a:lnTo>
                <a:close/>
              </a:path>
              <a:path w="2308225" h="3999865">
                <a:moveTo>
                  <a:pt x="1388425" y="690880"/>
                </a:moveTo>
                <a:lnTo>
                  <a:pt x="1387139" y="690880"/>
                </a:lnTo>
                <a:lnTo>
                  <a:pt x="1514449" y="916939"/>
                </a:lnTo>
                <a:lnTo>
                  <a:pt x="1388425" y="690880"/>
                </a:lnTo>
                <a:close/>
              </a:path>
              <a:path w="2308225" h="3999865">
                <a:moveTo>
                  <a:pt x="818005" y="895350"/>
                </a:moveTo>
                <a:lnTo>
                  <a:pt x="815001" y="895350"/>
                </a:lnTo>
                <a:lnTo>
                  <a:pt x="824191" y="911860"/>
                </a:lnTo>
                <a:lnTo>
                  <a:pt x="827963" y="913130"/>
                </a:lnTo>
                <a:lnTo>
                  <a:pt x="818005" y="895350"/>
                </a:lnTo>
                <a:close/>
              </a:path>
              <a:path w="2308225" h="3999865">
                <a:moveTo>
                  <a:pt x="1422219" y="690880"/>
                </a:moveTo>
                <a:lnTo>
                  <a:pt x="1402831" y="690880"/>
                </a:lnTo>
                <a:lnTo>
                  <a:pt x="1524736" y="913129"/>
                </a:lnTo>
                <a:lnTo>
                  <a:pt x="1545348" y="904240"/>
                </a:lnTo>
                <a:lnTo>
                  <a:pt x="1422219" y="690880"/>
                </a:lnTo>
                <a:close/>
              </a:path>
              <a:path w="2308225" h="3999865">
                <a:moveTo>
                  <a:pt x="818161" y="895350"/>
                </a:moveTo>
                <a:lnTo>
                  <a:pt x="818005" y="895350"/>
                </a:lnTo>
                <a:lnTo>
                  <a:pt x="827963" y="913129"/>
                </a:lnTo>
                <a:lnTo>
                  <a:pt x="818161" y="895350"/>
                </a:lnTo>
                <a:close/>
              </a:path>
              <a:path w="2308225" h="3999865">
                <a:moveTo>
                  <a:pt x="1402831" y="690880"/>
                </a:moveTo>
                <a:lnTo>
                  <a:pt x="1397764" y="690880"/>
                </a:lnTo>
                <a:lnTo>
                  <a:pt x="1524736" y="913129"/>
                </a:lnTo>
                <a:lnTo>
                  <a:pt x="1402831" y="690880"/>
                </a:lnTo>
                <a:close/>
              </a:path>
              <a:path w="2308225" h="3999865">
                <a:moveTo>
                  <a:pt x="814752" y="895350"/>
                </a:moveTo>
                <a:lnTo>
                  <a:pt x="795204" y="895350"/>
                </a:lnTo>
                <a:lnTo>
                  <a:pt x="803579" y="910590"/>
                </a:lnTo>
                <a:lnTo>
                  <a:pt x="824191" y="911860"/>
                </a:lnTo>
                <a:lnTo>
                  <a:pt x="814752" y="895350"/>
                </a:lnTo>
                <a:close/>
              </a:path>
              <a:path w="2308225" h="3999865">
                <a:moveTo>
                  <a:pt x="815001" y="895350"/>
                </a:moveTo>
                <a:lnTo>
                  <a:pt x="814752" y="895350"/>
                </a:lnTo>
                <a:lnTo>
                  <a:pt x="824191" y="911860"/>
                </a:lnTo>
                <a:lnTo>
                  <a:pt x="815001" y="895350"/>
                </a:lnTo>
                <a:close/>
              </a:path>
              <a:path w="2308225" h="3999865">
                <a:moveTo>
                  <a:pt x="285737" y="12700"/>
                </a:moveTo>
                <a:lnTo>
                  <a:pt x="782980" y="908050"/>
                </a:lnTo>
                <a:lnTo>
                  <a:pt x="803579" y="910590"/>
                </a:lnTo>
                <a:lnTo>
                  <a:pt x="285737" y="12700"/>
                </a:lnTo>
                <a:close/>
              </a:path>
              <a:path w="2308225" h="3999865">
                <a:moveTo>
                  <a:pt x="795204" y="895350"/>
                </a:moveTo>
                <a:lnTo>
                  <a:pt x="794790" y="895350"/>
                </a:lnTo>
                <a:lnTo>
                  <a:pt x="803579" y="910590"/>
                </a:lnTo>
                <a:lnTo>
                  <a:pt x="795204" y="895350"/>
                </a:lnTo>
                <a:close/>
              </a:path>
              <a:path w="2308225" h="3999865">
                <a:moveTo>
                  <a:pt x="267868" y="11430"/>
                </a:moveTo>
                <a:lnTo>
                  <a:pt x="762368" y="902970"/>
                </a:lnTo>
                <a:lnTo>
                  <a:pt x="782980" y="908050"/>
                </a:lnTo>
                <a:lnTo>
                  <a:pt x="267868" y="11430"/>
                </a:lnTo>
                <a:close/>
              </a:path>
              <a:path w="2308225" h="3999865">
                <a:moveTo>
                  <a:pt x="267868" y="11430"/>
                </a:moveTo>
                <a:lnTo>
                  <a:pt x="782980" y="908050"/>
                </a:lnTo>
                <a:lnTo>
                  <a:pt x="285737" y="12699"/>
                </a:lnTo>
                <a:lnTo>
                  <a:pt x="267868" y="11430"/>
                </a:lnTo>
                <a:close/>
              </a:path>
              <a:path w="2308225" h="3999865">
                <a:moveTo>
                  <a:pt x="0" y="330200"/>
                </a:moveTo>
                <a:lnTo>
                  <a:pt x="0" y="904240"/>
                </a:lnTo>
                <a:lnTo>
                  <a:pt x="4775" y="901700"/>
                </a:lnTo>
                <a:lnTo>
                  <a:pt x="0" y="330200"/>
                </a:lnTo>
                <a:close/>
              </a:path>
              <a:path w="2308225" h="3999865">
                <a:moveTo>
                  <a:pt x="1426661" y="690880"/>
                </a:moveTo>
                <a:lnTo>
                  <a:pt x="1422219" y="690880"/>
                </a:lnTo>
                <a:lnTo>
                  <a:pt x="1545348" y="904240"/>
                </a:lnTo>
                <a:lnTo>
                  <a:pt x="1426661" y="690880"/>
                </a:lnTo>
                <a:close/>
              </a:path>
              <a:path w="2308225" h="3999865">
                <a:moveTo>
                  <a:pt x="1446315" y="690880"/>
                </a:moveTo>
                <a:lnTo>
                  <a:pt x="1426661" y="690880"/>
                </a:lnTo>
                <a:lnTo>
                  <a:pt x="1545348" y="904240"/>
                </a:lnTo>
                <a:lnTo>
                  <a:pt x="1565960" y="895349"/>
                </a:lnTo>
                <a:lnTo>
                  <a:pt x="1446315" y="690880"/>
                </a:lnTo>
                <a:close/>
              </a:path>
              <a:path w="2308225" h="3999865">
                <a:moveTo>
                  <a:pt x="267868" y="11430"/>
                </a:moveTo>
                <a:lnTo>
                  <a:pt x="748525" y="897890"/>
                </a:lnTo>
                <a:lnTo>
                  <a:pt x="762368" y="902970"/>
                </a:lnTo>
                <a:lnTo>
                  <a:pt x="267868" y="11430"/>
                </a:lnTo>
                <a:close/>
              </a:path>
              <a:path w="2308225" h="3999865">
                <a:moveTo>
                  <a:pt x="0" y="330200"/>
                </a:moveTo>
                <a:lnTo>
                  <a:pt x="4775" y="901700"/>
                </a:lnTo>
                <a:lnTo>
                  <a:pt x="13436" y="897890"/>
                </a:lnTo>
                <a:lnTo>
                  <a:pt x="0" y="330200"/>
                </a:lnTo>
                <a:close/>
              </a:path>
              <a:path w="2308225" h="3999865">
                <a:moveTo>
                  <a:pt x="0" y="330200"/>
                </a:moveTo>
                <a:lnTo>
                  <a:pt x="13436" y="897890"/>
                </a:lnTo>
                <a:lnTo>
                  <a:pt x="18084" y="895350"/>
                </a:lnTo>
                <a:lnTo>
                  <a:pt x="0" y="330200"/>
                </a:lnTo>
                <a:close/>
              </a:path>
              <a:path w="2308225" h="3999865">
                <a:moveTo>
                  <a:pt x="250075" y="10160"/>
                </a:moveTo>
                <a:lnTo>
                  <a:pt x="741781" y="895350"/>
                </a:lnTo>
                <a:lnTo>
                  <a:pt x="748525" y="897890"/>
                </a:lnTo>
                <a:lnTo>
                  <a:pt x="250075" y="10160"/>
                </a:lnTo>
                <a:close/>
              </a:path>
              <a:path w="2308225" h="3999865">
                <a:moveTo>
                  <a:pt x="250075" y="10160"/>
                </a:moveTo>
                <a:lnTo>
                  <a:pt x="748525" y="897890"/>
                </a:lnTo>
                <a:lnTo>
                  <a:pt x="267868" y="11429"/>
                </a:lnTo>
                <a:lnTo>
                  <a:pt x="250075" y="10160"/>
                </a:lnTo>
                <a:close/>
              </a:path>
              <a:path w="2308225" h="3999865">
                <a:moveTo>
                  <a:pt x="0" y="330200"/>
                </a:moveTo>
                <a:lnTo>
                  <a:pt x="18084" y="895350"/>
                </a:lnTo>
                <a:lnTo>
                  <a:pt x="20599" y="894080"/>
                </a:lnTo>
                <a:lnTo>
                  <a:pt x="0" y="330200"/>
                </a:lnTo>
                <a:close/>
              </a:path>
              <a:path w="2308225" h="3999865">
                <a:moveTo>
                  <a:pt x="243967" y="10160"/>
                </a:moveTo>
                <a:lnTo>
                  <a:pt x="728967" y="890270"/>
                </a:lnTo>
                <a:lnTo>
                  <a:pt x="741781" y="895350"/>
                </a:lnTo>
                <a:lnTo>
                  <a:pt x="243967" y="10160"/>
                </a:lnTo>
                <a:close/>
              </a:path>
              <a:path w="2308225" h="3999865">
                <a:moveTo>
                  <a:pt x="1471922" y="690880"/>
                </a:moveTo>
                <a:lnTo>
                  <a:pt x="1452057" y="690880"/>
                </a:lnTo>
                <a:lnTo>
                  <a:pt x="1565960" y="895349"/>
                </a:lnTo>
                <a:lnTo>
                  <a:pt x="1586560" y="886459"/>
                </a:lnTo>
                <a:lnTo>
                  <a:pt x="1471922" y="690880"/>
                </a:lnTo>
                <a:close/>
              </a:path>
              <a:path w="2308225" h="3999865">
                <a:moveTo>
                  <a:pt x="285737" y="12700"/>
                </a:moveTo>
                <a:lnTo>
                  <a:pt x="794790" y="895349"/>
                </a:lnTo>
                <a:lnTo>
                  <a:pt x="795204" y="895349"/>
                </a:lnTo>
                <a:lnTo>
                  <a:pt x="311543" y="15240"/>
                </a:lnTo>
                <a:lnTo>
                  <a:pt x="285737" y="12700"/>
                </a:lnTo>
                <a:close/>
              </a:path>
              <a:path w="2308225" h="3999865">
                <a:moveTo>
                  <a:pt x="311543" y="15240"/>
                </a:moveTo>
                <a:lnTo>
                  <a:pt x="795204" y="895349"/>
                </a:lnTo>
                <a:lnTo>
                  <a:pt x="814752" y="895349"/>
                </a:lnTo>
                <a:lnTo>
                  <a:pt x="311543" y="15240"/>
                </a:lnTo>
                <a:close/>
              </a:path>
              <a:path w="2308225" h="3999865">
                <a:moveTo>
                  <a:pt x="311543" y="15240"/>
                </a:moveTo>
                <a:lnTo>
                  <a:pt x="814752" y="895349"/>
                </a:lnTo>
                <a:lnTo>
                  <a:pt x="815001" y="895349"/>
                </a:lnTo>
                <a:lnTo>
                  <a:pt x="325780" y="16509"/>
                </a:lnTo>
                <a:lnTo>
                  <a:pt x="311543" y="15240"/>
                </a:lnTo>
                <a:close/>
              </a:path>
              <a:path w="2308225" h="3999865">
                <a:moveTo>
                  <a:pt x="325780" y="16510"/>
                </a:moveTo>
                <a:lnTo>
                  <a:pt x="815001" y="895349"/>
                </a:lnTo>
                <a:lnTo>
                  <a:pt x="818005" y="895349"/>
                </a:lnTo>
                <a:lnTo>
                  <a:pt x="325780" y="16510"/>
                </a:lnTo>
                <a:close/>
              </a:path>
              <a:path w="2308225" h="3999865">
                <a:moveTo>
                  <a:pt x="325780" y="16510"/>
                </a:moveTo>
                <a:lnTo>
                  <a:pt x="818005" y="895349"/>
                </a:lnTo>
                <a:lnTo>
                  <a:pt x="818161" y="895349"/>
                </a:lnTo>
                <a:lnTo>
                  <a:pt x="334352" y="17780"/>
                </a:lnTo>
                <a:lnTo>
                  <a:pt x="325780" y="16510"/>
                </a:lnTo>
                <a:close/>
              </a:path>
              <a:path w="2308225" h="3999865">
                <a:moveTo>
                  <a:pt x="334352" y="17780"/>
                </a:moveTo>
                <a:lnTo>
                  <a:pt x="818161" y="895349"/>
                </a:lnTo>
                <a:lnTo>
                  <a:pt x="826325" y="895349"/>
                </a:lnTo>
                <a:lnTo>
                  <a:pt x="334352" y="17780"/>
                </a:lnTo>
                <a:close/>
              </a:path>
              <a:path w="2308225" h="3999865">
                <a:moveTo>
                  <a:pt x="344601" y="17780"/>
                </a:moveTo>
                <a:lnTo>
                  <a:pt x="334352" y="17780"/>
                </a:lnTo>
                <a:lnTo>
                  <a:pt x="826325" y="895349"/>
                </a:lnTo>
                <a:lnTo>
                  <a:pt x="826571" y="895349"/>
                </a:lnTo>
                <a:lnTo>
                  <a:pt x="344601" y="17780"/>
                </a:lnTo>
                <a:close/>
              </a:path>
              <a:path w="2308225" h="3999865">
                <a:moveTo>
                  <a:pt x="344601" y="17780"/>
                </a:moveTo>
                <a:lnTo>
                  <a:pt x="826571" y="895349"/>
                </a:lnTo>
                <a:lnTo>
                  <a:pt x="831405" y="895349"/>
                </a:lnTo>
                <a:lnTo>
                  <a:pt x="344601" y="17780"/>
                </a:lnTo>
                <a:close/>
              </a:path>
              <a:path w="2308225" h="3999865">
                <a:moveTo>
                  <a:pt x="344601" y="17780"/>
                </a:moveTo>
                <a:lnTo>
                  <a:pt x="831405" y="895349"/>
                </a:lnTo>
                <a:lnTo>
                  <a:pt x="841264" y="895349"/>
                </a:lnTo>
                <a:lnTo>
                  <a:pt x="344601" y="17780"/>
                </a:lnTo>
                <a:close/>
              </a:path>
              <a:path w="2308225" h="3999865">
                <a:moveTo>
                  <a:pt x="344601" y="17780"/>
                </a:moveTo>
                <a:lnTo>
                  <a:pt x="841264" y="895349"/>
                </a:lnTo>
                <a:lnTo>
                  <a:pt x="841644" y="895349"/>
                </a:lnTo>
                <a:lnTo>
                  <a:pt x="357085" y="19049"/>
                </a:lnTo>
                <a:lnTo>
                  <a:pt x="344601" y="17780"/>
                </a:lnTo>
                <a:close/>
              </a:path>
              <a:path w="2308225" h="3999865">
                <a:moveTo>
                  <a:pt x="357085" y="19050"/>
                </a:moveTo>
                <a:lnTo>
                  <a:pt x="841644" y="895349"/>
                </a:lnTo>
                <a:lnTo>
                  <a:pt x="847630" y="895349"/>
                </a:lnTo>
                <a:lnTo>
                  <a:pt x="357085" y="19050"/>
                </a:lnTo>
                <a:close/>
              </a:path>
              <a:path w="2308225" h="3999865">
                <a:moveTo>
                  <a:pt x="357085" y="19050"/>
                </a:moveTo>
                <a:lnTo>
                  <a:pt x="847630" y="895349"/>
                </a:lnTo>
                <a:lnTo>
                  <a:pt x="847828" y="895349"/>
                </a:lnTo>
                <a:lnTo>
                  <a:pt x="363461" y="20319"/>
                </a:lnTo>
                <a:lnTo>
                  <a:pt x="357085" y="19050"/>
                </a:lnTo>
                <a:close/>
              </a:path>
              <a:path w="2308225" h="3999865">
                <a:moveTo>
                  <a:pt x="363461" y="20320"/>
                </a:moveTo>
                <a:lnTo>
                  <a:pt x="847828" y="895349"/>
                </a:lnTo>
                <a:lnTo>
                  <a:pt x="853245" y="895349"/>
                </a:lnTo>
                <a:lnTo>
                  <a:pt x="363461" y="20320"/>
                </a:lnTo>
                <a:close/>
              </a:path>
              <a:path w="2308225" h="3999865">
                <a:moveTo>
                  <a:pt x="390780" y="20319"/>
                </a:moveTo>
                <a:lnTo>
                  <a:pt x="363461" y="20319"/>
                </a:lnTo>
                <a:lnTo>
                  <a:pt x="853245" y="895349"/>
                </a:lnTo>
                <a:lnTo>
                  <a:pt x="853526" y="895349"/>
                </a:lnTo>
                <a:lnTo>
                  <a:pt x="370890" y="20320"/>
                </a:lnTo>
                <a:lnTo>
                  <a:pt x="390780" y="20320"/>
                </a:lnTo>
                <a:close/>
              </a:path>
              <a:path w="2308225" h="3999865">
                <a:moveTo>
                  <a:pt x="370890" y="20320"/>
                </a:moveTo>
                <a:lnTo>
                  <a:pt x="853526" y="895349"/>
                </a:lnTo>
                <a:lnTo>
                  <a:pt x="863836" y="895349"/>
                </a:lnTo>
                <a:lnTo>
                  <a:pt x="370890" y="20320"/>
                </a:lnTo>
                <a:close/>
              </a:path>
              <a:path w="2308225" h="3999865">
                <a:moveTo>
                  <a:pt x="370890" y="20320"/>
                </a:moveTo>
                <a:lnTo>
                  <a:pt x="863836" y="895349"/>
                </a:lnTo>
                <a:lnTo>
                  <a:pt x="864693" y="895349"/>
                </a:lnTo>
                <a:lnTo>
                  <a:pt x="391490" y="21589"/>
                </a:lnTo>
                <a:lnTo>
                  <a:pt x="370890" y="20320"/>
                </a:lnTo>
                <a:close/>
              </a:path>
              <a:path w="2308225" h="3999865">
                <a:moveTo>
                  <a:pt x="391490" y="21590"/>
                </a:moveTo>
                <a:lnTo>
                  <a:pt x="864693" y="895349"/>
                </a:lnTo>
                <a:lnTo>
                  <a:pt x="867301" y="895349"/>
                </a:lnTo>
                <a:lnTo>
                  <a:pt x="391490" y="21590"/>
                </a:lnTo>
                <a:close/>
              </a:path>
              <a:path w="2308225" h="3999865">
                <a:moveTo>
                  <a:pt x="391490" y="21590"/>
                </a:moveTo>
                <a:lnTo>
                  <a:pt x="867301" y="895349"/>
                </a:lnTo>
                <a:lnTo>
                  <a:pt x="875944" y="895349"/>
                </a:lnTo>
                <a:lnTo>
                  <a:pt x="391490" y="21590"/>
                </a:lnTo>
                <a:close/>
              </a:path>
              <a:path w="2308225" h="3999865">
                <a:moveTo>
                  <a:pt x="391490" y="21590"/>
                </a:moveTo>
                <a:lnTo>
                  <a:pt x="875944" y="895349"/>
                </a:lnTo>
                <a:lnTo>
                  <a:pt x="879640" y="895349"/>
                </a:lnTo>
                <a:lnTo>
                  <a:pt x="391490" y="21590"/>
                </a:lnTo>
                <a:close/>
              </a:path>
              <a:path w="2308225" h="3999865">
                <a:moveTo>
                  <a:pt x="391490" y="21590"/>
                </a:moveTo>
                <a:lnTo>
                  <a:pt x="879640" y="895349"/>
                </a:lnTo>
                <a:lnTo>
                  <a:pt x="880647" y="895349"/>
                </a:lnTo>
                <a:lnTo>
                  <a:pt x="412102" y="24129"/>
                </a:lnTo>
                <a:lnTo>
                  <a:pt x="391490" y="21590"/>
                </a:lnTo>
                <a:close/>
              </a:path>
              <a:path w="2308225" h="3999865">
                <a:moveTo>
                  <a:pt x="412102" y="24130"/>
                </a:moveTo>
                <a:lnTo>
                  <a:pt x="880647" y="895349"/>
                </a:lnTo>
                <a:lnTo>
                  <a:pt x="887186" y="895349"/>
                </a:lnTo>
                <a:lnTo>
                  <a:pt x="412102" y="24130"/>
                </a:lnTo>
                <a:close/>
              </a:path>
              <a:path w="2308225" h="3999865">
                <a:moveTo>
                  <a:pt x="412102" y="24130"/>
                </a:moveTo>
                <a:lnTo>
                  <a:pt x="887186" y="895349"/>
                </a:lnTo>
                <a:lnTo>
                  <a:pt x="890938" y="895349"/>
                </a:lnTo>
                <a:lnTo>
                  <a:pt x="412102" y="24130"/>
                </a:lnTo>
                <a:close/>
              </a:path>
              <a:path w="2308225" h="3999865">
                <a:moveTo>
                  <a:pt x="412102" y="24130"/>
                </a:moveTo>
                <a:lnTo>
                  <a:pt x="890938" y="895349"/>
                </a:lnTo>
                <a:lnTo>
                  <a:pt x="898042" y="895349"/>
                </a:lnTo>
                <a:lnTo>
                  <a:pt x="412102" y="24130"/>
                </a:lnTo>
                <a:close/>
              </a:path>
              <a:path w="2308225" h="3999865">
                <a:moveTo>
                  <a:pt x="412102" y="24130"/>
                </a:moveTo>
                <a:lnTo>
                  <a:pt x="898042" y="895349"/>
                </a:lnTo>
                <a:lnTo>
                  <a:pt x="902695" y="895349"/>
                </a:lnTo>
                <a:lnTo>
                  <a:pt x="412102" y="24130"/>
                </a:lnTo>
                <a:close/>
              </a:path>
              <a:path w="2308225" h="3999865">
                <a:moveTo>
                  <a:pt x="432701" y="24130"/>
                </a:moveTo>
                <a:lnTo>
                  <a:pt x="412102" y="24130"/>
                </a:lnTo>
                <a:lnTo>
                  <a:pt x="902695" y="895349"/>
                </a:lnTo>
                <a:lnTo>
                  <a:pt x="904016" y="895349"/>
                </a:lnTo>
                <a:lnTo>
                  <a:pt x="432701" y="24130"/>
                </a:lnTo>
                <a:close/>
              </a:path>
              <a:path w="2308225" h="3999865">
                <a:moveTo>
                  <a:pt x="432701" y="24130"/>
                </a:moveTo>
                <a:lnTo>
                  <a:pt x="904016" y="895349"/>
                </a:lnTo>
                <a:lnTo>
                  <a:pt x="909410" y="895349"/>
                </a:lnTo>
                <a:lnTo>
                  <a:pt x="432701" y="24130"/>
                </a:lnTo>
                <a:close/>
              </a:path>
              <a:path w="2308225" h="3999865">
                <a:moveTo>
                  <a:pt x="432701" y="24130"/>
                </a:moveTo>
                <a:lnTo>
                  <a:pt x="909410" y="895349"/>
                </a:lnTo>
                <a:lnTo>
                  <a:pt x="912168" y="895349"/>
                </a:lnTo>
                <a:lnTo>
                  <a:pt x="432701" y="24130"/>
                </a:lnTo>
                <a:close/>
              </a:path>
              <a:path w="2308225" h="3999865">
                <a:moveTo>
                  <a:pt x="432701" y="24130"/>
                </a:moveTo>
                <a:lnTo>
                  <a:pt x="912168" y="895349"/>
                </a:lnTo>
                <a:lnTo>
                  <a:pt x="919160" y="895349"/>
                </a:lnTo>
                <a:lnTo>
                  <a:pt x="432701" y="24130"/>
                </a:lnTo>
                <a:close/>
              </a:path>
              <a:path w="2308225" h="3999865">
                <a:moveTo>
                  <a:pt x="432701" y="24130"/>
                </a:moveTo>
                <a:lnTo>
                  <a:pt x="919160" y="895349"/>
                </a:lnTo>
                <a:lnTo>
                  <a:pt x="926662" y="895349"/>
                </a:lnTo>
                <a:lnTo>
                  <a:pt x="432701" y="24130"/>
                </a:lnTo>
                <a:close/>
              </a:path>
              <a:path w="2308225" h="3999865">
                <a:moveTo>
                  <a:pt x="432701" y="24130"/>
                </a:moveTo>
                <a:lnTo>
                  <a:pt x="926662" y="895349"/>
                </a:lnTo>
                <a:lnTo>
                  <a:pt x="928214" y="895349"/>
                </a:lnTo>
                <a:lnTo>
                  <a:pt x="453301" y="25400"/>
                </a:lnTo>
                <a:lnTo>
                  <a:pt x="432701" y="24130"/>
                </a:lnTo>
                <a:close/>
              </a:path>
              <a:path w="2308225" h="3999865">
                <a:moveTo>
                  <a:pt x="247256" y="10160"/>
                </a:moveTo>
                <a:lnTo>
                  <a:pt x="243967" y="10160"/>
                </a:lnTo>
                <a:lnTo>
                  <a:pt x="741781" y="895349"/>
                </a:lnTo>
                <a:lnTo>
                  <a:pt x="247256" y="10160"/>
                </a:lnTo>
                <a:close/>
              </a:path>
              <a:path w="2308225" h="3999865">
                <a:moveTo>
                  <a:pt x="250075" y="10160"/>
                </a:moveTo>
                <a:lnTo>
                  <a:pt x="247256" y="10160"/>
                </a:lnTo>
                <a:lnTo>
                  <a:pt x="741781" y="895349"/>
                </a:lnTo>
                <a:lnTo>
                  <a:pt x="250075" y="10160"/>
                </a:lnTo>
                <a:close/>
              </a:path>
              <a:path w="2308225" h="3999865">
                <a:moveTo>
                  <a:pt x="1446975" y="690880"/>
                </a:moveTo>
                <a:lnTo>
                  <a:pt x="1446315" y="690880"/>
                </a:lnTo>
                <a:lnTo>
                  <a:pt x="1565960" y="895349"/>
                </a:lnTo>
                <a:lnTo>
                  <a:pt x="1446975" y="690880"/>
                </a:lnTo>
                <a:close/>
              </a:path>
              <a:path w="2308225" h="3999865">
                <a:moveTo>
                  <a:pt x="1447802" y="690880"/>
                </a:moveTo>
                <a:lnTo>
                  <a:pt x="1446975" y="690880"/>
                </a:lnTo>
                <a:lnTo>
                  <a:pt x="1565960" y="895349"/>
                </a:lnTo>
                <a:lnTo>
                  <a:pt x="1447802" y="690880"/>
                </a:lnTo>
                <a:close/>
              </a:path>
              <a:path w="2308225" h="3999865">
                <a:moveTo>
                  <a:pt x="1450748" y="690880"/>
                </a:moveTo>
                <a:lnTo>
                  <a:pt x="1447802" y="690880"/>
                </a:lnTo>
                <a:lnTo>
                  <a:pt x="1565960" y="895349"/>
                </a:lnTo>
                <a:lnTo>
                  <a:pt x="1450748" y="690880"/>
                </a:lnTo>
                <a:close/>
              </a:path>
              <a:path w="2308225" h="3999865">
                <a:moveTo>
                  <a:pt x="1452057" y="690880"/>
                </a:moveTo>
                <a:lnTo>
                  <a:pt x="1450748" y="690880"/>
                </a:lnTo>
                <a:lnTo>
                  <a:pt x="1565960" y="895349"/>
                </a:lnTo>
                <a:lnTo>
                  <a:pt x="1452057" y="690880"/>
                </a:lnTo>
                <a:close/>
              </a:path>
              <a:path w="2308225" h="3999865">
                <a:moveTo>
                  <a:pt x="0" y="330200"/>
                </a:moveTo>
                <a:lnTo>
                  <a:pt x="20599" y="894080"/>
                </a:lnTo>
                <a:lnTo>
                  <a:pt x="27838" y="891540"/>
                </a:lnTo>
                <a:lnTo>
                  <a:pt x="0" y="330200"/>
                </a:lnTo>
                <a:close/>
              </a:path>
              <a:path w="2308225" h="3999865">
                <a:moveTo>
                  <a:pt x="0" y="330200"/>
                </a:moveTo>
                <a:lnTo>
                  <a:pt x="27838" y="891540"/>
                </a:lnTo>
                <a:lnTo>
                  <a:pt x="31953" y="889000"/>
                </a:lnTo>
                <a:lnTo>
                  <a:pt x="0" y="330200"/>
                </a:lnTo>
                <a:close/>
              </a:path>
              <a:path w="2308225" h="3999865">
                <a:moveTo>
                  <a:pt x="230771" y="8890"/>
                </a:moveTo>
                <a:lnTo>
                  <a:pt x="721169" y="887730"/>
                </a:lnTo>
                <a:lnTo>
                  <a:pt x="728967" y="890270"/>
                </a:lnTo>
                <a:lnTo>
                  <a:pt x="230771" y="8890"/>
                </a:lnTo>
                <a:close/>
              </a:path>
              <a:path w="2308225" h="3999865">
                <a:moveTo>
                  <a:pt x="230771" y="8890"/>
                </a:moveTo>
                <a:lnTo>
                  <a:pt x="728967" y="890270"/>
                </a:lnTo>
                <a:lnTo>
                  <a:pt x="243966" y="10159"/>
                </a:lnTo>
                <a:lnTo>
                  <a:pt x="230771" y="8890"/>
                </a:lnTo>
                <a:close/>
              </a:path>
              <a:path w="2308225" h="3999865">
                <a:moveTo>
                  <a:pt x="0" y="330200"/>
                </a:moveTo>
                <a:lnTo>
                  <a:pt x="31953" y="889000"/>
                </a:lnTo>
                <a:lnTo>
                  <a:pt x="41211" y="885190"/>
                </a:lnTo>
                <a:lnTo>
                  <a:pt x="0" y="330200"/>
                </a:lnTo>
                <a:close/>
              </a:path>
              <a:path w="2308225" h="3999865">
                <a:moveTo>
                  <a:pt x="226656" y="8890"/>
                </a:moveTo>
                <a:lnTo>
                  <a:pt x="714756" y="883920"/>
                </a:lnTo>
                <a:lnTo>
                  <a:pt x="721169" y="887730"/>
                </a:lnTo>
                <a:lnTo>
                  <a:pt x="226656" y="8890"/>
                </a:lnTo>
                <a:close/>
              </a:path>
              <a:path w="2308225" h="3999865">
                <a:moveTo>
                  <a:pt x="230771" y="8890"/>
                </a:moveTo>
                <a:lnTo>
                  <a:pt x="226656" y="8890"/>
                </a:lnTo>
                <a:lnTo>
                  <a:pt x="721169" y="887730"/>
                </a:lnTo>
                <a:lnTo>
                  <a:pt x="230771" y="8890"/>
                </a:lnTo>
                <a:close/>
              </a:path>
              <a:path w="2308225" h="3999865">
                <a:moveTo>
                  <a:pt x="1497226" y="690880"/>
                </a:moveTo>
                <a:lnTo>
                  <a:pt x="1481400" y="690880"/>
                </a:lnTo>
                <a:lnTo>
                  <a:pt x="1586560" y="886459"/>
                </a:lnTo>
                <a:lnTo>
                  <a:pt x="1602625" y="878840"/>
                </a:lnTo>
                <a:lnTo>
                  <a:pt x="1497226" y="690880"/>
                </a:lnTo>
                <a:close/>
              </a:path>
              <a:path w="2308225" h="3999865">
                <a:moveTo>
                  <a:pt x="1473270" y="690880"/>
                </a:moveTo>
                <a:lnTo>
                  <a:pt x="1471922" y="690880"/>
                </a:lnTo>
                <a:lnTo>
                  <a:pt x="1586560" y="886459"/>
                </a:lnTo>
                <a:lnTo>
                  <a:pt x="1473270" y="690880"/>
                </a:lnTo>
                <a:close/>
              </a:path>
              <a:path w="2308225" h="3999865">
                <a:moveTo>
                  <a:pt x="1475158" y="690880"/>
                </a:moveTo>
                <a:lnTo>
                  <a:pt x="1473270" y="690880"/>
                </a:lnTo>
                <a:lnTo>
                  <a:pt x="1586560" y="886459"/>
                </a:lnTo>
                <a:lnTo>
                  <a:pt x="1475158" y="690880"/>
                </a:lnTo>
                <a:close/>
              </a:path>
              <a:path w="2308225" h="3999865">
                <a:moveTo>
                  <a:pt x="1476668" y="690880"/>
                </a:moveTo>
                <a:lnTo>
                  <a:pt x="1475158" y="690880"/>
                </a:lnTo>
                <a:lnTo>
                  <a:pt x="1586560" y="886459"/>
                </a:lnTo>
                <a:lnTo>
                  <a:pt x="1476668" y="690880"/>
                </a:lnTo>
                <a:close/>
              </a:path>
              <a:path w="2308225" h="3999865">
                <a:moveTo>
                  <a:pt x="1481400" y="690880"/>
                </a:moveTo>
                <a:lnTo>
                  <a:pt x="1476668" y="690880"/>
                </a:lnTo>
                <a:lnTo>
                  <a:pt x="1586560" y="886459"/>
                </a:lnTo>
                <a:lnTo>
                  <a:pt x="1481400" y="690880"/>
                </a:lnTo>
                <a:close/>
              </a:path>
              <a:path w="2308225" h="3999865">
                <a:moveTo>
                  <a:pt x="0" y="330200"/>
                </a:moveTo>
                <a:lnTo>
                  <a:pt x="41211" y="885190"/>
                </a:lnTo>
                <a:lnTo>
                  <a:pt x="46215" y="882650"/>
                </a:lnTo>
                <a:lnTo>
                  <a:pt x="0" y="330200"/>
                </a:lnTo>
                <a:close/>
              </a:path>
              <a:path w="2308225" h="3999865">
                <a:moveTo>
                  <a:pt x="221932" y="8890"/>
                </a:moveTo>
                <a:lnTo>
                  <a:pt x="700557" y="877570"/>
                </a:lnTo>
                <a:lnTo>
                  <a:pt x="714756" y="883920"/>
                </a:lnTo>
                <a:lnTo>
                  <a:pt x="221932" y="8890"/>
                </a:lnTo>
                <a:close/>
              </a:path>
              <a:path w="2308225" h="3999865">
                <a:moveTo>
                  <a:pt x="226656" y="8890"/>
                </a:moveTo>
                <a:lnTo>
                  <a:pt x="221932" y="8890"/>
                </a:lnTo>
                <a:lnTo>
                  <a:pt x="714756" y="883919"/>
                </a:lnTo>
                <a:lnTo>
                  <a:pt x="226656" y="8890"/>
                </a:lnTo>
                <a:close/>
              </a:path>
              <a:path w="2308225" h="3999865">
                <a:moveTo>
                  <a:pt x="0" y="330200"/>
                </a:moveTo>
                <a:lnTo>
                  <a:pt x="46215" y="882650"/>
                </a:lnTo>
                <a:lnTo>
                  <a:pt x="61036" y="877569"/>
                </a:lnTo>
                <a:lnTo>
                  <a:pt x="0" y="330200"/>
                </a:lnTo>
                <a:close/>
              </a:path>
              <a:path w="2308225" h="3999865">
                <a:moveTo>
                  <a:pt x="1501803" y="690880"/>
                </a:moveTo>
                <a:lnTo>
                  <a:pt x="1497226" y="690880"/>
                </a:lnTo>
                <a:lnTo>
                  <a:pt x="1602625" y="878840"/>
                </a:lnTo>
                <a:lnTo>
                  <a:pt x="1501803" y="690880"/>
                </a:lnTo>
                <a:close/>
              </a:path>
              <a:path w="2308225" h="3999865">
                <a:moveTo>
                  <a:pt x="1527277" y="690880"/>
                </a:moveTo>
                <a:lnTo>
                  <a:pt x="1501803" y="690880"/>
                </a:lnTo>
                <a:lnTo>
                  <a:pt x="1602625" y="878840"/>
                </a:lnTo>
                <a:lnTo>
                  <a:pt x="1627784" y="866140"/>
                </a:lnTo>
                <a:lnTo>
                  <a:pt x="1527277" y="690880"/>
                </a:lnTo>
                <a:close/>
              </a:path>
              <a:path w="2308225" h="3999865">
                <a:moveTo>
                  <a:pt x="0" y="330200"/>
                </a:moveTo>
                <a:lnTo>
                  <a:pt x="61036" y="877569"/>
                </a:lnTo>
                <a:lnTo>
                  <a:pt x="61810" y="877570"/>
                </a:lnTo>
                <a:lnTo>
                  <a:pt x="0" y="330200"/>
                </a:lnTo>
                <a:close/>
              </a:path>
              <a:path w="2308225" h="3999865">
                <a:moveTo>
                  <a:pt x="0" y="330200"/>
                </a:moveTo>
                <a:lnTo>
                  <a:pt x="61810" y="877569"/>
                </a:lnTo>
                <a:lnTo>
                  <a:pt x="63360" y="877570"/>
                </a:lnTo>
                <a:lnTo>
                  <a:pt x="0" y="330200"/>
                </a:lnTo>
                <a:close/>
              </a:path>
              <a:path w="2308225" h="3999865">
                <a:moveTo>
                  <a:pt x="0" y="330200"/>
                </a:moveTo>
                <a:lnTo>
                  <a:pt x="63360" y="877569"/>
                </a:lnTo>
                <a:lnTo>
                  <a:pt x="76504" y="872490"/>
                </a:lnTo>
                <a:lnTo>
                  <a:pt x="0" y="330200"/>
                </a:lnTo>
                <a:close/>
              </a:path>
              <a:path w="2308225" h="3999865">
                <a:moveTo>
                  <a:pt x="206044" y="7620"/>
                </a:moveTo>
                <a:lnTo>
                  <a:pt x="687324" y="871220"/>
                </a:lnTo>
                <a:lnTo>
                  <a:pt x="700557" y="877570"/>
                </a:lnTo>
                <a:lnTo>
                  <a:pt x="206044" y="7620"/>
                </a:lnTo>
                <a:close/>
              </a:path>
              <a:path w="2308225" h="3999865">
                <a:moveTo>
                  <a:pt x="211289" y="7620"/>
                </a:moveTo>
                <a:lnTo>
                  <a:pt x="206044" y="7620"/>
                </a:lnTo>
                <a:lnTo>
                  <a:pt x="700557" y="877569"/>
                </a:lnTo>
                <a:lnTo>
                  <a:pt x="211289" y="7620"/>
                </a:lnTo>
                <a:close/>
              </a:path>
              <a:path w="2308225" h="3999865">
                <a:moveTo>
                  <a:pt x="211289" y="7620"/>
                </a:moveTo>
                <a:lnTo>
                  <a:pt x="700557" y="877569"/>
                </a:lnTo>
                <a:lnTo>
                  <a:pt x="221932" y="8890"/>
                </a:lnTo>
                <a:lnTo>
                  <a:pt x="211289" y="7620"/>
                </a:lnTo>
                <a:close/>
              </a:path>
              <a:path w="2308225" h="3999865">
                <a:moveTo>
                  <a:pt x="0" y="330200"/>
                </a:moveTo>
                <a:lnTo>
                  <a:pt x="76504" y="872490"/>
                </a:lnTo>
                <a:lnTo>
                  <a:pt x="82423" y="871220"/>
                </a:lnTo>
                <a:lnTo>
                  <a:pt x="0" y="330200"/>
                </a:lnTo>
                <a:close/>
              </a:path>
              <a:path w="2308225" h="3999865">
                <a:moveTo>
                  <a:pt x="0" y="330200"/>
                </a:moveTo>
                <a:lnTo>
                  <a:pt x="82423" y="871220"/>
                </a:lnTo>
                <a:lnTo>
                  <a:pt x="92671" y="868680"/>
                </a:lnTo>
                <a:lnTo>
                  <a:pt x="0" y="330200"/>
                </a:lnTo>
                <a:close/>
              </a:path>
              <a:path w="2308225" h="3999865">
                <a:moveTo>
                  <a:pt x="200228" y="7620"/>
                </a:moveTo>
                <a:lnTo>
                  <a:pt x="679958" y="867410"/>
                </a:lnTo>
                <a:lnTo>
                  <a:pt x="687324" y="871220"/>
                </a:lnTo>
                <a:lnTo>
                  <a:pt x="200228" y="7620"/>
                </a:lnTo>
                <a:close/>
              </a:path>
              <a:path w="2308225" h="3999865">
                <a:moveTo>
                  <a:pt x="206044" y="7620"/>
                </a:moveTo>
                <a:lnTo>
                  <a:pt x="200228" y="7620"/>
                </a:lnTo>
                <a:lnTo>
                  <a:pt x="687324" y="871220"/>
                </a:lnTo>
                <a:lnTo>
                  <a:pt x="206044" y="7620"/>
                </a:lnTo>
                <a:close/>
              </a:path>
              <a:path w="2308225" h="3999865">
                <a:moveTo>
                  <a:pt x="0" y="330200"/>
                </a:moveTo>
                <a:lnTo>
                  <a:pt x="92671" y="868680"/>
                </a:lnTo>
                <a:lnTo>
                  <a:pt x="103022" y="866140"/>
                </a:lnTo>
                <a:lnTo>
                  <a:pt x="0" y="330200"/>
                </a:lnTo>
                <a:close/>
              </a:path>
              <a:path w="2308225" h="3999865">
                <a:moveTo>
                  <a:pt x="200228" y="7620"/>
                </a:moveTo>
                <a:lnTo>
                  <a:pt x="673900" y="864870"/>
                </a:lnTo>
                <a:lnTo>
                  <a:pt x="679958" y="867410"/>
                </a:lnTo>
                <a:lnTo>
                  <a:pt x="200228" y="7620"/>
                </a:lnTo>
                <a:close/>
              </a:path>
              <a:path w="2308225" h="3999865">
                <a:moveTo>
                  <a:pt x="0" y="330200"/>
                </a:moveTo>
                <a:lnTo>
                  <a:pt x="103022" y="866140"/>
                </a:lnTo>
                <a:lnTo>
                  <a:pt x="109474" y="864870"/>
                </a:lnTo>
                <a:lnTo>
                  <a:pt x="0" y="330200"/>
                </a:lnTo>
                <a:close/>
              </a:path>
              <a:path w="2308225" h="3999865">
                <a:moveTo>
                  <a:pt x="1531466" y="690880"/>
                </a:moveTo>
                <a:lnTo>
                  <a:pt x="1527277" y="690880"/>
                </a:lnTo>
                <a:lnTo>
                  <a:pt x="1627784" y="866140"/>
                </a:lnTo>
                <a:lnTo>
                  <a:pt x="1531466" y="690880"/>
                </a:lnTo>
                <a:close/>
              </a:path>
              <a:path w="2308225" h="3999865">
                <a:moveTo>
                  <a:pt x="1546714" y="690880"/>
                </a:moveTo>
                <a:lnTo>
                  <a:pt x="1531466" y="690880"/>
                </a:lnTo>
                <a:lnTo>
                  <a:pt x="1627784" y="866140"/>
                </a:lnTo>
                <a:lnTo>
                  <a:pt x="1643291" y="859789"/>
                </a:lnTo>
                <a:lnTo>
                  <a:pt x="1546714" y="690880"/>
                </a:lnTo>
                <a:close/>
              </a:path>
              <a:path w="2308225" h="3999865">
                <a:moveTo>
                  <a:pt x="0" y="330200"/>
                </a:moveTo>
                <a:lnTo>
                  <a:pt x="109474" y="864870"/>
                </a:lnTo>
                <a:lnTo>
                  <a:pt x="118821" y="863600"/>
                </a:lnTo>
                <a:lnTo>
                  <a:pt x="0" y="330200"/>
                </a:lnTo>
                <a:close/>
              </a:path>
              <a:path w="2308225" h="3999865">
                <a:moveTo>
                  <a:pt x="191566" y="7620"/>
                </a:moveTo>
                <a:lnTo>
                  <a:pt x="662914" y="859790"/>
                </a:lnTo>
                <a:lnTo>
                  <a:pt x="673900" y="864870"/>
                </a:lnTo>
                <a:lnTo>
                  <a:pt x="191566" y="7620"/>
                </a:lnTo>
                <a:close/>
              </a:path>
              <a:path w="2308225" h="3999865">
                <a:moveTo>
                  <a:pt x="200228" y="7620"/>
                </a:moveTo>
                <a:lnTo>
                  <a:pt x="191566" y="7620"/>
                </a:lnTo>
                <a:lnTo>
                  <a:pt x="673900" y="864870"/>
                </a:lnTo>
                <a:lnTo>
                  <a:pt x="200228" y="7620"/>
                </a:lnTo>
                <a:close/>
              </a:path>
              <a:path w="2308225" h="3999865">
                <a:moveTo>
                  <a:pt x="0" y="330200"/>
                </a:moveTo>
                <a:lnTo>
                  <a:pt x="118821" y="863600"/>
                </a:lnTo>
                <a:lnTo>
                  <a:pt x="123634" y="862330"/>
                </a:lnTo>
                <a:lnTo>
                  <a:pt x="0" y="330200"/>
                </a:lnTo>
                <a:close/>
              </a:path>
              <a:path w="2308225" h="3999865">
                <a:moveTo>
                  <a:pt x="0" y="330200"/>
                </a:moveTo>
                <a:lnTo>
                  <a:pt x="123634" y="862330"/>
                </a:lnTo>
                <a:lnTo>
                  <a:pt x="127114" y="862330"/>
                </a:lnTo>
                <a:lnTo>
                  <a:pt x="0" y="330200"/>
                </a:lnTo>
                <a:close/>
              </a:path>
              <a:path w="2308225" h="3999865">
                <a:moveTo>
                  <a:pt x="0" y="330200"/>
                </a:moveTo>
                <a:lnTo>
                  <a:pt x="127114" y="862330"/>
                </a:lnTo>
                <a:lnTo>
                  <a:pt x="144246" y="861060"/>
                </a:lnTo>
                <a:lnTo>
                  <a:pt x="0" y="330200"/>
                </a:lnTo>
                <a:close/>
              </a:path>
              <a:path w="2308225" h="3999865">
                <a:moveTo>
                  <a:pt x="0" y="330200"/>
                </a:moveTo>
                <a:lnTo>
                  <a:pt x="144246" y="861060"/>
                </a:lnTo>
                <a:lnTo>
                  <a:pt x="164833" y="859789"/>
                </a:lnTo>
                <a:lnTo>
                  <a:pt x="0" y="330200"/>
                </a:lnTo>
                <a:close/>
              </a:path>
              <a:path w="2308225" h="3999865">
                <a:moveTo>
                  <a:pt x="0" y="330200"/>
                </a:moveTo>
                <a:lnTo>
                  <a:pt x="164833" y="859789"/>
                </a:lnTo>
                <a:lnTo>
                  <a:pt x="182232" y="855980"/>
                </a:lnTo>
                <a:lnTo>
                  <a:pt x="0" y="330200"/>
                </a:lnTo>
                <a:close/>
              </a:path>
              <a:path w="2308225" h="3999865">
                <a:moveTo>
                  <a:pt x="178866" y="6350"/>
                </a:moveTo>
                <a:lnTo>
                  <a:pt x="647458" y="850900"/>
                </a:lnTo>
                <a:lnTo>
                  <a:pt x="662914" y="859790"/>
                </a:lnTo>
                <a:lnTo>
                  <a:pt x="178866" y="6350"/>
                </a:lnTo>
                <a:close/>
              </a:path>
              <a:path w="2308225" h="3999865">
                <a:moveTo>
                  <a:pt x="1555998" y="690880"/>
                </a:moveTo>
                <a:lnTo>
                  <a:pt x="1550779" y="690880"/>
                </a:lnTo>
                <a:lnTo>
                  <a:pt x="1643291" y="859789"/>
                </a:lnTo>
                <a:lnTo>
                  <a:pt x="1648383" y="857250"/>
                </a:lnTo>
                <a:lnTo>
                  <a:pt x="1555998" y="690880"/>
                </a:lnTo>
                <a:close/>
              </a:path>
              <a:path w="2308225" h="3999865">
                <a:moveTo>
                  <a:pt x="178866" y="6350"/>
                </a:moveTo>
                <a:lnTo>
                  <a:pt x="662914" y="859789"/>
                </a:lnTo>
                <a:lnTo>
                  <a:pt x="185445" y="7619"/>
                </a:lnTo>
                <a:lnTo>
                  <a:pt x="178866" y="6350"/>
                </a:lnTo>
                <a:close/>
              </a:path>
              <a:path w="2308225" h="3999865">
                <a:moveTo>
                  <a:pt x="191566" y="7620"/>
                </a:moveTo>
                <a:lnTo>
                  <a:pt x="185445" y="7620"/>
                </a:lnTo>
                <a:lnTo>
                  <a:pt x="662914" y="859789"/>
                </a:lnTo>
                <a:lnTo>
                  <a:pt x="191566" y="7620"/>
                </a:lnTo>
                <a:close/>
              </a:path>
              <a:path w="2308225" h="3999865">
                <a:moveTo>
                  <a:pt x="1550779" y="690880"/>
                </a:moveTo>
                <a:lnTo>
                  <a:pt x="1546714" y="690880"/>
                </a:lnTo>
                <a:lnTo>
                  <a:pt x="1643291" y="859789"/>
                </a:lnTo>
                <a:lnTo>
                  <a:pt x="1550779" y="690880"/>
                </a:lnTo>
                <a:close/>
              </a:path>
              <a:path w="2308225" h="3999865">
                <a:moveTo>
                  <a:pt x="1568665" y="690880"/>
                </a:moveTo>
                <a:lnTo>
                  <a:pt x="1555998" y="690880"/>
                </a:lnTo>
                <a:lnTo>
                  <a:pt x="1648383" y="857250"/>
                </a:lnTo>
                <a:lnTo>
                  <a:pt x="1660474" y="850900"/>
                </a:lnTo>
                <a:lnTo>
                  <a:pt x="1568665" y="690880"/>
                </a:lnTo>
                <a:close/>
              </a:path>
              <a:path w="2308225" h="3999865">
                <a:moveTo>
                  <a:pt x="0" y="330200"/>
                </a:moveTo>
                <a:lnTo>
                  <a:pt x="182232" y="855980"/>
                </a:lnTo>
                <a:lnTo>
                  <a:pt x="185445" y="855980"/>
                </a:lnTo>
                <a:lnTo>
                  <a:pt x="0" y="330200"/>
                </a:lnTo>
                <a:close/>
              </a:path>
              <a:path w="2308225" h="3999865">
                <a:moveTo>
                  <a:pt x="0" y="330200"/>
                </a:moveTo>
                <a:lnTo>
                  <a:pt x="185445" y="855980"/>
                </a:lnTo>
                <a:lnTo>
                  <a:pt x="190588" y="854710"/>
                </a:lnTo>
                <a:lnTo>
                  <a:pt x="0" y="330200"/>
                </a:lnTo>
                <a:close/>
              </a:path>
              <a:path w="2308225" h="3999865">
                <a:moveTo>
                  <a:pt x="0" y="330200"/>
                </a:moveTo>
                <a:lnTo>
                  <a:pt x="190588" y="854710"/>
                </a:lnTo>
                <a:lnTo>
                  <a:pt x="198856" y="852170"/>
                </a:lnTo>
                <a:lnTo>
                  <a:pt x="0" y="330200"/>
                </a:lnTo>
                <a:close/>
              </a:path>
              <a:path w="2308225" h="3999865">
                <a:moveTo>
                  <a:pt x="0" y="330200"/>
                </a:moveTo>
                <a:lnTo>
                  <a:pt x="198856" y="852170"/>
                </a:lnTo>
                <a:lnTo>
                  <a:pt x="206044" y="850900"/>
                </a:lnTo>
                <a:lnTo>
                  <a:pt x="0" y="330200"/>
                </a:lnTo>
                <a:close/>
              </a:path>
              <a:path w="2308225" h="3999865">
                <a:moveTo>
                  <a:pt x="0" y="330200"/>
                </a:moveTo>
                <a:lnTo>
                  <a:pt x="206044" y="850900"/>
                </a:lnTo>
                <a:lnTo>
                  <a:pt x="215379" y="848360"/>
                </a:lnTo>
                <a:lnTo>
                  <a:pt x="0" y="330200"/>
                </a:lnTo>
                <a:close/>
              </a:path>
              <a:path w="2308225" h="3999865">
                <a:moveTo>
                  <a:pt x="171500" y="6350"/>
                </a:moveTo>
                <a:lnTo>
                  <a:pt x="638746" y="847090"/>
                </a:lnTo>
                <a:lnTo>
                  <a:pt x="647458" y="850900"/>
                </a:lnTo>
                <a:lnTo>
                  <a:pt x="171500" y="6350"/>
                </a:lnTo>
                <a:close/>
              </a:path>
              <a:path w="2308225" h="3999865">
                <a:moveTo>
                  <a:pt x="178866" y="6350"/>
                </a:moveTo>
                <a:lnTo>
                  <a:pt x="171500" y="6350"/>
                </a:lnTo>
                <a:lnTo>
                  <a:pt x="647458" y="850900"/>
                </a:lnTo>
                <a:lnTo>
                  <a:pt x="178866" y="6350"/>
                </a:lnTo>
                <a:close/>
              </a:path>
              <a:path w="2308225" h="3999865">
                <a:moveTo>
                  <a:pt x="1572559" y="690880"/>
                </a:moveTo>
                <a:lnTo>
                  <a:pt x="1568665" y="690880"/>
                </a:lnTo>
                <a:lnTo>
                  <a:pt x="1660474" y="850900"/>
                </a:lnTo>
                <a:lnTo>
                  <a:pt x="1572559" y="690880"/>
                </a:lnTo>
                <a:close/>
              </a:path>
              <a:path w="2308225" h="3999865">
                <a:moveTo>
                  <a:pt x="1581207" y="690880"/>
                </a:moveTo>
                <a:lnTo>
                  <a:pt x="1572559" y="690880"/>
                </a:lnTo>
                <a:lnTo>
                  <a:pt x="1660474" y="850900"/>
                </a:lnTo>
                <a:lnTo>
                  <a:pt x="1668995" y="847090"/>
                </a:lnTo>
                <a:lnTo>
                  <a:pt x="1581207" y="690880"/>
                </a:lnTo>
                <a:close/>
              </a:path>
              <a:path w="2308225" h="3999865">
                <a:moveTo>
                  <a:pt x="0" y="330200"/>
                </a:moveTo>
                <a:lnTo>
                  <a:pt x="215379" y="848360"/>
                </a:lnTo>
                <a:lnTo>
                  <a:pt x="226656" y="845820"/>
                </a:lnTo>
                <a:lnTo>
                  <a:pt x="0" y="330200"/>
                </a:lnTo>
                <a:close/>
              </a:path>
              <a:path w="2308225" h="3999865">
                <a:moveTo>
                  <a:pt x="164833" y="6350"/>
                </a:moveTo>
                <a:lnTo>
                  <a:pt x="626135" y="839470"/>
                </a:lnTo>
                <a:lnTo>
                  <a:pt x="638746" y="847090"/>
                </a:lnTo>
                <a:lnTo>
                  <a:pt x="164833" y="6350"/>
                </a:lnTo>
                <a:close/>
              </a:path>
              <a:path w="2308225" h="3999865">
                <a:moveTo>
                  <a:pt x="171500" y="6350"/>
                </a:moveTo>
                <a:lnTo>
                  <a:pt x="164833" y="6350"/>
                </a:lnTo>
                <a:lnTo>
                  <a:pt x="638746" y="847090"/>
                </a:lnTo>
                <a:lnTo>
                  <a:pt x="171500" y="6350"/>
                </a:lnTo>
                <a:close/>
              </a:path>
              <a:path w="2308225" h="3999865">
                <a:moveTo>
                  <a:pt x="1584894" y="690880"/>
                </a:moveTo>
                <a:lnTo>
                  <a:pt x="1581207" y="690880"/>
                </a:lnTo>
                <a:lnTo>
                  <a:pt x="1668995" y="847090"/>
                </a:lnTo>
                <a:lnTo>
                  <a:pt x="1584894" y="690880"/>
                </a:lnTo>
                <a:close/>
              </a:path>
              <a:path w="2308225" h="3999865">
                <a:moveTo>
                  <a:pt x="1590483" y="690880"/>
                </a:moveTo>
                <a:lnTo>
                  <a:pt x="1584894" y="690880"/>
                </a:lnTo>
                <a:lnTo>
                  <a:pt x="1668995" y="847090"/>
                </a:lnTo>
                <a:lnTo>
                  <a:pt x="1674469" y="844550"/>
                </a:lnTo>
                <a:lnTo>
                  <a:pt x="1590483" y="690880"/>
                </a:lnTo>
                <a:close/>
              </a:path>
              <a:path w="2308225" h="3999865">
                <a:moveTo>
                  <a:pt x="0" y="330200"/>
                </a:moveTo>
                <a:lnTo>
                  <a:pt x="226656" y="845820"/>
                </a:lnTo>
                <a:lnTo>
                  <a:pt x="231787" y="844550"/>
                </a:lnTo>
                <a:lnTo>
                  <a:pt x="0" y="330200"/>
                </a:lnTo>
                <a:close/>
              </a:path>
              <a:path w="2308225" h="3999865">
                <a:moveTo>
                  <a:pt x="0" y="330200"/>
                </a:moveTo>
                <a:lnTo>
                  <a:pt x="231787" y="844550"/>
                </a:lnTo>
                <a:lnTo>
                  <a:pt x="245732" y="842010"/>
                </a:lnTo>
                <a:lnTo>
                  <a:pt x="0" y="330200"/>
                </a:lnTo>
                <a:close/>
              </a:path>
              <a:path w="2308225" h="3999865">
                <a:moveTo>
                  <a:pt x="1602869" y="690880"/>
                </a:moveTo>
                <a:lnTo>
                  <a:pt x="1590483" y="690880"/>
                </a:lnTo>
                <a:lnTo>
                  <a:pt x="1674469" y="844550"/>
                </a:lnTo>
                <a:lnTo>
                  <a:pt x="1686763" y="839470"/>
                </a:lnTo>
                <a:lnTo>
                  <a:pt x="1602869" y="690880"/>
                </a:lnTo>
                <a:close/>
              </a:path>
              <a:path w="2308225" h="3999865">
                <a:moveTo>
                  <a:pt x="0" y="330200"/>
                </a:moveTo>
                <a:lnTo>
                  <a:pt x="245732" y="842010"/>
                </a:lnTo>
                <a:lnTo>
                  <a:pt x="267868" y="835660"/>
                </a:lnTo>
                <a:lnTo>
                  <a:pt x="0" y="330200"/>
                </a:lnTo>
                <a:close/>
              </a:path>
              <a:path w="2308225" h="3999865">
                <a:moveTo>
                  <a:pt x="157988" y="6350"/>
                </a:moveTo>
                <a:lnTo>
                  <a:pt x="618134" y="835660"/>
                </a:lnTo>
                <a:lnTo>
                  <a:pt x="626135" y="839470"/>
                </a:lnTo>
                <a:lnTo>
                  <a:pt x="157988" y="6350"/>
                </a:lnTo>
                <a:close/>
              </a:path>
              <a:path w="2308225" h="3999865">
                <a:moveTo>
                  <a:pt x="164833" y="6350"/>
                </a:moveTo>
                <a:lnTo>
                  <a:pt x="157988" y="6350"/>
                </a:lnTo>
                <a:lnTo>
                  <a:pt x="626135" y="839470"/>
                </a:lnTo>
                <a:lnTo>
                  <a:pt x="164833" y="6350"/>
                </a:lnTo>
                <a:close/>
              </a:path>
              <a:path w="2308225" h="3999865">
                <a:moveTo>
                  <a:pt x="1606540" y="690880"/>
                </a:moveTo>
                <a:lnTo>
                  <a:pt x="1602869" y="690880"/>
                </a:lnTo>
                <a:lnTo>
                  <a:pt x="1686763" y="839470"/>
                </a:lnTo>
                <a:lnTo>
                  <a:pt x="1606540" y="690880"/>
                </a:lnTo>
                <a:close/>
              </a:path>
              <a:path w="2308225" h="3999865">
                <a:moveTo>
                  <a:pt x="1609425" y="690880"/>
                </a:moveTo>
                <a:lnTo>
                  <a:pt x="1606540" y="690880"/>
                </a:lnTo>
                <a:lnTo>
                  <a:pt x="1686763" y="839470"/>
                </a:lnTo>
                <a:lnTo>
                  <a:pt x="1689582" y="838200"/>
                </a:lnTo>
                <a:lnTo>
                  <a:pt x="1609425" y="690880"/>
                </a:lnTo>
                <a:close/>
              </a:path>
              <a:path w="2308225" h="3999865">
                <a:moveTo>
                  <a:pt x="1622980" y="690880"/>
                </a:moveTo>
                <a:lnTo>
                  <a:pt x="1609425" y="690880"/>
                </a:lnTo>
                <a:lnTo>
                  <a:pt x="1689582" y="838200"/>
                </a:lnTo>
                <a:lnTo>
                  <a:pt x="1703184" y="833120"/>
                </a:lnTo>
                <a:lnTo>
                  <a:pt x="1622980" y="690880"/>
                </a:lnTo>
                <a:close/>
              </a:path>
              <a:path w="2308225" h="3999865">
                <a:moveTo>
                  <a:pt x="0" y="330200"/>
                </a:moveTo>
                <a:lnTo>
                  <a:pt x="267868" y="835660"/>
                </a:lnTo>
                <a:lnTo>
                  <a:pt x="280644" y="833120"/>
                </a:lnTo>
                <a:lnTo>
                  <a:pt x="0" y="330200"/>
                </a:lnTo>
                <a:close/>
              </a:path>
              <a:path w="2308225" h="3999865">
                <a:moveTo>
                  <a:pt x="151053" y="6350"/>
                </a:moveTo>
                <a:lnTo>
                  <a:pt x="597547" y="825500"/>
                </a:lnTo>
                <a:lnTo>
                  <a:pt x="618134" y="835660"/>
                </a:lnTo>
                <a:lnTo>
                  <a:pt x="151053" y="6350"/>
                </a:lnTo>
                <a:close/>
              </a:path>
              <a:path w="2308225" h="3999865">
                <a:moveTo>
                  <a:pt x="157988" y="6350"/>
                </a:moveTo>
                <a:lnTo>
                  <a:pt x="151053" y="6350"/>
                </a:lnTo>
                <a:lnTo>
                  <a:pt x="618134" y="835660"/>
                </a:lnTo>
                <a:lnTo>
                  <a:pt x="157988" y="6350"/>
                </a:lnTo>
                <a:close/>
              </a:path>
              <a:path w="2308225" h="3999865">
                <a:moveTo>
                  <a:pt x="0" y="330200"/>
                </a:moveTo>
                <a:lnTo>
                  <a:pt x="280644" y="833120"/>
                </a:lnTo>
                <a:lnTo>
                  <a:pt x="309067" y="825499"/>
                </a:lnTo>
                <a:lnTo>
                  <a:pt x="0" y="330200"/>
                </a:lnTo>
                <a:close/>
              </a:path>
              <a:path w="2308225" h="3999865">
                <a:moveTo>
                  <a:pt x="1624200" y="690880"/>
                </a:moveTo>
                <a:lnTo>
                  <a:pt x="1622980" y="690880"/>
                </a:lnTo>
                <a:lnTo>
                  <a:pt x="1703184" y="833120"/>
                </a:lnTo>
                <a:lnTo>
                  <a:pt x="1624200" y="690880"/>
                </a:lnTo>
                <a:close/>
              </a:path>
              <a:path w="2308225" h="3999865">
                <a:moveTo>
                  <a:pt x="1631194" y="690880"/>
                </a:moveTo>
                <a:lnTo>
                  <a:pt x="1624200" y="690880"/>
                </a:lnTo>
                <a:lnTo>
                  <a:pt x="1703184" y="833120"/>
                </a:lnTo>
                <a:lnTo>
                  <a:pt x="1710194" y="830579"/>
                </a:lnTo>
                <a:lnTo>
                  <a:pt x="1631194" y="690880"/>
                </a:lnTo>
                <a:close/>
              </a:path>
              <a:path w="2308225" h="3999865">
                <a:moveTo>
                  <a:pt x="1641074" y="690880"/>
                </a:moveTo>
                <a:lnTo>
                  <a:pt x="1633361" y="690880"/>
                </a:lnTo>
                <a:lnTo>
                  <a:pt x="1710194" y="830579"/>
                </a:lnTo>
                <a:lnTo>
                  <a:pt x="1718056" y="828040"/>
                </a:lnTo>
                <a:lnTo>
                  <a:pt x="1641074" y="690880"/>
                </a:lnTo>
                <a:close/>
              </a:path>
              <a:path w="2308225" h="3999865">
                <a:moveTo>
                  <a:pt x="1632085" y="690880"/>
                </a:moveTo>
                <a:lnTo>
                  <a:pt x="1631194" y="690880"/>
                </a:lnTo>
                <a:lnTo>
                  <a:pt x="1710194" y="830579"/>
                </a:lnTo>
                <a:lnTo>
                  <a:pt x="1632085" y="690880"/>
                </a:lnTo>
                <a:close/>
              </a:path>
              <a:path w="2308225" h="3999865">
                <a:moveTo>
                  <a:pt x="1633361" y="690880"/>
                </a:moveTo>
                <a:lnTo>
                  <a:pt x="1632085" y="690880"/>
                </a:lnTo>
                <a:lnTo>
                  <a:pt x="1710194" y="830579"/>
                </a:lnTo>
                <a:lnTo>
                  <a:pt x="1633361" y="690880"/>
                </a:lnTo>
                <a:close/>
              </a:path>
              <a:path w="2308225" h="3999865">
                <a:moveTo>
                  <a:pt x="1642221" y="690880"/>
                </a:moveTo>
                <a:lnTo>
                  <a:pt x="1641074" y="690880"/>
                </a:lnTo>
                <a:lnTo>
                  <a:pt x="1718056" y="828040"/>
                </a:lnTo>
                <a:lnTo>
                  <a:pt x="1642221" y="690880"/>
                </a:lnTo>
                <a:close/>
              </a:path>
              <a:path w="2308225" h="3999865">
                <a:moveTo>
                  <a:pt x="1654645" y="690880"/>
                </a:moveTo>
                <a:lnTo>
                  <a:pt x="1642221" y="690880"/>
                </a:lnTo>
                <a:lnTo>
                  <a:pt x="1718056" y="828040"/>
                </a:lnTo>
                <a:lnTo>
                  <a:pt x="1730794" y="824230"/>
                </a:lnTo>
                <a:lnTo>
                  <a:pt x="1654645" y="690880"/>
                </a:lnTo>
                <a:close/>
              </a:path>
              <a:path w="2308225" h="3999865">
                <a:moveTo>
                  <a:pt x="0" y="8890"/>
                </a:moveTo>
                <a:lnTo>
                  <a:pt x="309067" y="825499"/>
                </a:lnTo>
                <a:lnTo>
                  <a:pt x="329361" y="820420"/>
                </a:lnTo>
                <a:lnTo>
                  <a:pt x="0" y="8890"/>
                </a:lnTo>
                <a:close/>
              </a:path>
              <a:path w="2308225" h="3999865">
                <a:moveTo>
                  <a:pt x="137414" y="6350"/>
                </a:moveTo>
                <a:lnTo>
                  <a:pt x="587184" y="820420"/>
                </a:lnTo>
                <a:lnTo>
                  <a:pt x="597547" y="825500"/>
                </a:lnTo>
                <a:lnTo>
                  <a:pt x="137414" y="6350"/>
                </a:lnTo>
                <a:close/>
              </a:path>
              <a:path w="2308225" h="3999865">
                <a:moveTo>
                  <a:pt x="1016" y="330200"/>
                </a:moveTo>
                <a:lnTo>
                  <a:pt x="0" y="330200"/>
                </a:lnTo>
                <a:lnTo>
                  <a:pt x="309067" y="825499"/>
                </a:lnTo>
                <a:lnTo>
                  <a:pt x="1016" y="330200"/>
                </a:lnTo>
                <a:close/>
              </a:path>
              <a:path w="2308225" h="3999865">
                <a:moveTo>
                  <a:pt x="2844" y="330200"/>
                </a:moveTo>
                <a:lnTo>
                  <a:pt x="1016" y="330200"/>
                </a:lnTo>
                <a:lnTo>
                  <a:pt x="309067" y="825499"/>
                </a:lnTo>
                <a:lnTo>
                  <a:pt x="2844" y="330200"/>
                </a:lnTo>
                <a:close/>
              </a:path>
              <a:path w="2308225" h="3999865">
                <a:moveTo>
                  <a:pt x="4533" y="328930"/>
                </a:moveTo>
                <a:lnTo>
                  <a:pt x="2844" y="330200"/>
                </a:lnTo>
                <a:lnTo>
                  <a:pt x="309067" y="825499"/>
                </a:lnTo>
                <a:lnTo>
                  <a:pt x="4533" y="328930"/>
                </a:lnTo>
                <a:close/>
              </a:path>
              <a:path w="2308225" h="3999865">
                <a:moveTo>
                  <a:pt x="5981" y="327660"/>
                </a:moveTo>
                <a:lnTo>
                  <a:pt x="4533" y="328930"/>
                </a:lnTo>
                <a:lnTo>
                  <a:pt x="309067" y="825499"/>
                </a:lnTo>
                <a:lnTo>
                  <a:pt x="5981" y="327660"/>
                </a:lnTo>
                <a:close/>
              </a:path>
              <a:path w="2308225" h="3999865">
                <a:moveTo>
                  <a:pt x="7124" y="326390"/>
                </a:moveTo>
                <a:lnTo>
                  <a:pt x="5981" y="327660"/>
                </a:lnTo>
                <a:lnTo>
                  <a:pt x="309067" y="825499"/>
                </a:lnTo>
                <a:lnTo>
                  <a:pt x="7124" y="326390"/>
                </a:lnTo>
                <a:close/>
              </a:path>
              <a:path w="2308225" h="3999865">
                <a:moveTo>
                  <a:pt x="7823" y="325120"/>
                </a:moveTo>
                <a:lnTo>
                  <a:pt x="7124" y="326390"/>
                </a:lnTo>
                <a:lnTo>
                  <a:pt x="309067" y="825499"/>
                </a:lnTo>
                <a:lnTo>
                  <a:pt x="7823" y="325120"/>
                </a:lnTo>
                <a:close/>
              </a:path>
              <a:path w="2308225" h="3999865">
                <a:moveTo>
                  <a:pt x="8064" y="322580"/>
                </a:moveTo>
                <a:lnTo>
                  <a:pt x="7823" y="325120"/>
                </a:lnTo>
                <a:lnTo>
                  <a:pt x="309067" y="825499"/>
                </a:lnTo>
                <a:lnTo>
                  <a:pt x="8064" y="322580"/>
                </a:lnTo>
                <a:close/>
              </a:path>
              <a:path w="2308225" h="3999865">
                <a:moveTo>
                  <a:pt x="7823" y="321310"/>
                </a:moveTo>
                <a:lnTo>
                  <a:pt x="8064" y="322580"/>
                </a:lnTo>
                <a:lnTo>
                  <a:pt x="309067" y="825499"/>
                </a:lnTo>
                <a:lnTo>
                  <a:pt x="7823" y="321310"/>
                </a:lnTo>
                <a:close/>
              </a:path>
              <a:path w="2308225" h="3999865">
                <a:moveTo>
                  <a:pt x="7124" y="318770"/>
                </a:moveTo>
                <a:lnTo>
                  <a:pt x="7823" y="321310"/>
                </a:lnTo>
                <a:lnTo>
                  <a:pt x="309067" y="825499"/>
                </a:lnTo>
                <a:lnTo>
                  <a:pt x="7124" y="318770"/>
                </a:lnTo>
                <a:close/>
              </a:path>
              <a:path w="2308225" h="3999865">
                <a:moveTo>
                  <a:pt x="0" y="8890"/>
                </a:moveTo>
                <a:lnTo>
                  <a:pt x="7124" y="318770"/>
                </a:lnTo>
                <a:lnTo>
                  <a:pt x="309067" y="825499"/>
                </a:lnTo>
                <a:lnTo>
                  <a:pt x="0" y="8890"/>
                </a:lnTo>
                <a:close/>
              </a:path>
              <a:path w="2308225" h="3999865">
                <a:moveTo>
                  <a:pt x="151053" y="6350"/>
                </a:moveTo>
                <a:lnTo>
                  <a:pt x="137414" y="6350"/>
                </a:lnTo>
                <a:lnTo>
                  <a:pt x="597547" y="825499"/>
                </a:lnTo>
                <a:lnTo>
                  <a:pt x="151053" y="6350"/>
                </a:lnTo>
                <a:close/>
              </a:path>
              <a:path w="2308225" h="3999865">
                <a:moveTo>
                  <a:pt x="1655721" y="690880"/>
                </a:moveTo>
                <a:lnTo>
                  <a:pt x="1654645" y="690880"/>
                </a:lnTo>
                <a:lnTo>
                  <a:pt x="1730794" y="824230"/>
                </a:lnTo>
                <a:lnTo>
                  <a:pt x="1655721" y="690880"/>
                </a:lnTo>
                <a:close/>
              </a:path>
              <a:path w="2308225" h="3999865">
                <a:moveTo>
                  <a:pt x="1657717" y="690880"/>
                </a:moveTo>
                <a:lnTo>
                  <a:pt x="1655721" y="690880"/>
                </a:lnTo>
                <a:lnTo>
                  <a:pt x="1730794" y="824230"/>
                </a:lnTo>
                <a:lnTo>
                  <a:pt x="1657717" y="690880"/>
                </a:lnTo>
                <a:close/>
              </a:path>
              <a:path w="2308225" h="3999865">
                <a:moveTo>
                  <a:pt x="1669112" y="690880"/>
                </a:moveTo>
                <a:lnTo>
                  <a:pt x="1657717" y="690880"/>
                </a:lnTo>
                <a:lnTo>
                  <a:pt x="1730794" y="824230"/>
                </a:lnTo>
                <a:lnTo>
                  <a:pt x="1742262" y="820420"/>
                </a:lnTo>
                <a:lnTo>
                  <a:pt x="1669112" y="690880"/>
                </a:lnTo>
                <a:close/>
              </a:path>
              <a:path w="2308225" h="3999865">
                <a:moveTo>
                  <a:pt x="0" y="8890"/>
                </a:moveTo>
                <a:lnTo>
                  <a:pt x="329361" y="820420"/>
                </a:lnTo>
                <a:lnTo>
                  <a:pt x="350278" y="815340"/>
                </a:lnTo>
                <a:lnTo>
                  <a:pt x="0" y="8890"/>
                </a:lnTo>
                <a:close/>
              </a:path>
              <a:path w="2308225" h="3999865">
                <a:moveTo>
                  <a:pt x="130352" y="6350"/>
                </a:moveTo>
                <a:lnTo>
                  <a:pt x="576935" y="815340"/>
                </a:lnTo>
                <a:lnTo>
                  <a:pt x="587184" y="820420"/>
                </a:lnTo>
                <a:lnTo>
                  <a:pt x="130352" y="6350"/>
                </a:lnTo>
                <a:close/>
              </a:path>
              <a:path w="2308225" h="3999865">
                <a:moveTo>
                  <a:pt x="137414" y="6350"/>
                </a:moveTo>
                <a:lnTo>
                  <a:pt x="130352" y="6350"/>
                </a:lnTo>
                <a:lnTo>
                  <a:pt x="587184" y="820420"/>
                </a:lnTo>
                <a:lnTo>
                  <a:pt x="137414" y="6350"/>
                </a:lnTo>
                <a:close/>
              </a:path>
              <a:path w="2308225" h="3999865">
                <a:moveTo>
                  <a:pt x="1670646" y="690880"/>
                </a:moveTo>
                <a:lnTo>
                  <a:pt x="1669112" y="690880"/>
                </a:lnTo>
                <a:lnTo>
                  <a:pt x="1742262" y="820420"/>
                </a:lnTo>
                <a:lnTo>
                  <a:pt x="1670646" y="690880"/>
                </a:lnTo>
                <a:close/>
              </a:path>
              <a:path w="2308225" h="3999865">
                <a:moveTo>
                  <a:pt x="1679541" y="690880"/>
                </a:moveTo>
                <a:lnTo>
                  <a:pt x="1670646" y="690880"/>
                </a:lnTo>
                <a:lnTo>
                  <a:pt x="1742262" y="820420"/>
                </a:lnTo>
                <a:lnTo>
                  <a:pt x="1751406" y="817880"/>
                </a:lnTo>
                <a:lnTo>
                  <a:pt x="1679541" y="690880"/>
                </a:lnTo>
                <a:close/>
              </a:path>
              <a:path w="2308225" h="3999865">
                <a:moveTo>
                  <a:pt x="1680972" y="690880"/>
                </a:moveTo>
                <a:lnTo>
                  <a:pt x="1679541" y="690880"/>
                </a:lnTo>
                <a:lnTo>
                  <a:pt x="1751406" y="817880"/>
                </a:lnTo>
                <a:lnTo>
                  <a:pt x="1680972" y="690880"/>
                </a:lnTo>
                <a:close/>
              </a:path>
              <a:path w="2308225" h="3999865">
                <a:moveTo>
                  <a:pt x="1694428" y="690880"/>
                </a:moveTo>
                <a:lnTo>
                  <a:pt x="1680972" y="690880"/>
                </a:lnTo>
                <a:lnTo>
                  <a:pt x="1751406" y="817880"/>
                </a:lnTo>
                <a:lnTo>
                  <a:pt x="1765909" y="815340"/>
                </a:lnTo>
                <a:lnTo>
                  <a:pt x="1694428" y="690880"/>
                </a:lnTo>
                <a:close/>
              </a:path>
              <a:path w="2308225" h="3999865">
                <a:moveTo>
                  <a:pt x="0" y="8890"/>
                </a:moveTo>
                <a:lnTo>
                  <a:pt x="350278" y="815340"/>
                </a:lnTo>
                <a:lnTo>
                  <a:pt x="370890" y="811530"/>
                </a:lnTo>
                <a:lnTo>
                  <a:pt x="0" y="8890"/>
                </a:lnTo>
                <a:close/>
              </a:path>
              <a:path w="2308225" h="3999865">
                <a:moveTo>
                  <a:pt x="109588" y="6350"/>
                </a:moveTo>
                <a:lnTo>
                  <a:pt x="556336" y="807720"/>
                </a:lnTo>
                <a:lnTo>
                  <a:pt x="576935" y="815340"/>
                </a:lnTo>
                <a:lnTo>
                  <a:pt x="109588" y="6350"/>
                </a:lnTo>
                <a:close/>
              </a:path>
              <a:path w="2308225" h="3999865">
                <a:moveTo>
                  <a:pt x="116916" y="6350"/>
                </a:moveTo>
                <a:lnTo>
                  <a:pt x="109588" y="6350"/>
                </a:lnTo>
                <a:lnTo>
                  <a:pt x="576935" y="815340"/>
                </a:lnTo>
                <a:lnTo>
                  <a:pt x="116916" y="6350"/>
                </a:lnTo>
                <a:close/>
              </a:path>
              <a:path w="2308225" h="3999865">
                <a:moveTo>
                  <a:pt x="130352" y="6350"/>
                </a:moveTo>
                <a:lnTo>
                  <a:pt x="116916" y="6350"/>
                </a:lnTo>
                <a:lnTo>
                  <a:pt x="576935" y="815340"/>
                </a:lnTo>
                <a:lnTo>
                  <a:pt x="130352" y="6350"/>
                </a:lnTo>
                <a:close/>
              </a:path>
              <a:path w="2308225" h="3999865">
                <a:moveTo>
                  <a:pt x="1696298" y="690880"/>
                </a:moveTo>
                <a:lnTo>
                  <a:pt x="1694428" y="690880"/>
                </a:lnTo>
                <a:lnTo>
                  <a:pt x="1765909" y="815340"/>
                </a:lnTo>
                <a:lnTo>
                  <a:pt x="1696298" y="690880"/>
                </a:lnTo>
                <a:close/>
              </a:path>
              <a:path w="2308225" h="3999865">
                <a:moveTo>
                  <a:pt x="1697311" y="690880"/>
                </a:moveTo>
                <a:lnTo>
                  <a:pt x="1696298" y="690880"/>
                </a:lnTo>
                <a:lnTo>
                  <a:pt x="1765909" y="815340"/>
                </a:lnTo>
                <a:lnTo>
                  <a:pt x="1697311" y="690880"/>
                </a:lnTo>
                <a:close/>
              </a:path>
              <a:path w="2308225" h="3999865">
                <a:moveTo>
                  <a:pt x="1703065" y="690880"/>
                </a:moveTo>
                <a:lnTo>
                  <a:pt x="1697311" y="690880"/>
                </a:lnTo>
                <a:lnTo>
                  <a:pt x="1765909" y="815340"/>
                </a:lnTo>
                <a:lnTo>
                  <a:pt x="1772005" y="814070"/>
                </a:lnTo>
                <a:lnTo>
                  <a:pt x="1703065" y="690880"/>
                </a:lnTo>
                <a:close/>
              </a:path>
              <a:path w="2308225" h="3999865">
                <a:moveTo>
                  <a:pt x="1705323" y="690880"/>
                </a:moveTo>
                <a:lnTo>
                  <a:pt x="1703065" y="690880"/>
                </a:lnTo>
                <a:lnTo>
                  <a:pt x="1772005" y="814070"/>
                </a:lnTo>
                <a:lnTo>
                  <a:pt x="1705323" y="690880"/>
                </a:lnTo>
                <a:close/>
              </a:path>
              <a:path w="2308225" h="3999865">
                <a:moveTo>
                  <a:pt x="1724000" y="690880"/>
                </a:moveTo>
                <a:lnTo>
                  <a:pt x="1705323" y="690880"/>
                </a:lnTo>
                <a:lnTo>
                  <a:pt x="1772005" y="814070"/>
                </a:lnTo>
                <a:lnTo>
                  <a:pt x="1792617" y="811530"/>
                </a:lnTo>
                <a:lnTo>
                  <a:pt x="1724000" y="690880"/>
                </a:lnTo>
                <a:close/>
              </a:path>
              <a:path w="2308225" h="3999865">
                <a:moveTo>
                  <a:pt x="0" y="8890"/>
                </a:moveTo>
                <a:lnTo>
                  <a:pt x="370890" y="811530"/>
                </a:lnTo>
                <a:lnTo>
                  <a:pt x="391490" y="806450"/>
                </a:lnTo>
                <a:lnTo>
                  <a:pt x="0" y="8890"/>
                </a:lnTo>
                <a:close/>
              </a:path>
              <a:path w="2308225" h="3999865">
                <a:moveTo>
                  <a:pt x="1724590" y="690880"/>
                </a:moveTo>
                <a:lnTo>
                  <a:pt x="1724000" y="690880"/>
                </a:lnTo>
                <a:lnTo>
                  <a:pt x="1792617" y="811530"/>
                </a:lnTo>
                <a:lnTo>
                  <a:pt x="1724590" y="690880"/>
                </a:lnTo>
                <a:close/>
              </a:path>
              <a:path w="2308225" h="3999865">
                <a:moveTo>
                  <a:pt x="1727409" y="690880"/>
                </a:moveTo>
                <a:lnTo>
                  <a:pt x="1724590" y="690880"/>
                </a:lnTo>
                <a:lnTo>
                  <a:pt x="1792617" y="811530"/>
                </a:lnTo>
                <a:lnTo>
                  <a:pt x="1727409" y="690880"/>
                </a:lnTo>
                <a:close/>
              </a:path>
              <a:path w="2308225" h="3999865">
                <a:moveTo>
                  <a:pt x="1745508" y="690880"/>
                </a:moveTo>
                <a:lnTo>
                  <a:pt x="1727409" y="690880"/>
                </a:lnTo>
                <a:lnTo>
                  <a:pt x="1792617" y="811530"/>
                </a:lnTo>
                <a:lnTo>
                  <a:pt x="1813217" y="810260"/>
                </a:lnTo>
                <a:lnTo>
                  <a:pt x="1745508" y="690880"/>
                </a:lnTo>
                <a:close/>
              </a:path>
              <a:path w="2308225" h="3999865">
                <a:moveTo>
                  <a:pt x="1748392" y="690880"/>
                </a:moveTo>
                <a:lnTo>
                  <a:pt x="1745508" y="690880"/>
                </a:lnTo>
                <a:lnTo>
                  <a:pt x="1813217" y="810260"/>
                </a:lnTo>
                <a:lnTo>
                  <a:pt x="1748392" y="690880"/>
                </a:lnTo>
                <a:close/>
              </a:path>
              <a:path w="2308225" h="3999865">
                <a:moveTo>
                  <a:pt x="1755286" y="690880"/>
                </a:moveTo>
                <a:lnTo>
                  <a:pt x="1748392" y="690880"/>
                </a:lnTo>
                <a:lnTo>
                  <a:pt x="1813217" y="810260"/>
                </a:lnTo>
                <a:lnTo>
                  <a:pt x="1819922" y="807720"/>
                </a:lnTo>
                <a:lnTo>
                  <a:pt x="1755286" y="690880"/>
                </a:lnTo>
                <a:close/>
              </a:path>
              <a:path w="2308225" h="3999865">
                <a:moveTo>
                  <a:pt x="96469" y="6350"/>
                </a:moveTo>
                <a:lnTo>
                  <a:pt x="535622" y="801370"/>
                </a:lnTo>
                <a:lnTo>
                  <a:pt x="556336" y="807720"/>
                </a:lnTo>
                <a:lnTo>
                  <a:pt x="96469" y="6350"/>
                </a:lnTo>
                <a:close/>
              </a:path>
              <a:path w="2308225" h="3999865">
                <a:moveTo>
                  <a:pt x="109588" y="6350"/>
                </a:moveTo>
                <a:lnTo>
                  <a:pt x="96469" y="6350"/>
                </a:lnTo>
                <a:lnTo>
                  <a:pt x="556336" y="807720"/>
                </a:lnTo>
                <a:lnTo>
                  <a:pt x="109588" y="6350"/>
                </a:lnTo>
                <a:close/>
              </a:path>
              <a:path w="2308225" h="3999865">
                <a:moveTo>
                  <a:pt x="1769623" y="690880"/>
                </a:moveTo>
                <a:lnTo>
                  <a:pt x="1755286" y="690880"/>
                </a:lnTo>
                <a:lnTo>
                  <a:pt x="1819922" y="807720"/>
                </a:lnTo>
                <a:lnTo>
                  <a:pt x="1833816" y="802640"/>
                </a:lnTo>
                <a:lnTo>
                  <a:pt x="1769623" y="690880"/>
                </a:lnTo>
                <a:close/>
              </a:path>
              <a:path w="2308225" h="3999865">
                <a:moveTo>
                  <a:pt x="0" y="8890"/>
                </a:moveTo>
                <a:lnTo>
                  <a:pt x="391490" y="806450"/>
                </a:lnTo>
                <a:lnTo>
                  <a:pt x="412102" y="803910"/>
                </a:lnTo>
                <a:lnTo>
                  <a:pt x="0" y="8890"/>
                </a:lnTo>
                <a:close/>
              </a:path>
              <a:path w="2308225" h="3999865">
                <a:moveTo>
                  <a:pt x="0" y="8890"/>
                </a:moveTo>
                <a:lnTo>
                  <a:pt x="412102" y="803910"/>
                </a:lnTo>
                <a:lnTo>
                  <a:pt x="424573" y="801370"/>
                </a:lnTo>
                <a:lnTo>
                  <a:pt x="0" y="8890"/>
                </a:lnTo>
                <a:close/>
              </a:path>
              <a:path w="2308225" h="3999865">
                <a:moveTo>
                  <a:pt x="1772724" y="690880"/>
                </a:moveTo>
                <a:lnTo>
                  <a:pt x="1769623" y="690880"/>
                </a:lnTo>
                <a:lnTo>
                  <a:pt x="1833816" y="802640"/>
                </a:lnTo>
                <a:lnTo>
                  <a:pt x="1772724" y="690880"/>
                </a:lnTo>
                <a:close/>
              </a:path>
              <a:path w="2308225" h="3999865">
                <a:moveTo>
                  <a:pt x="1777131" y="690880"/>
                </a:moveTo>
                <a:lnTo>
                  <a:pt x="1772724" y="690880"/>
                </a:lnTo>
                <a:lnTo>
                  <a:pt x="1833816" y="802640"/>
                </a:lnTo>
                <a:lnTo>
                  <a:pt x="1838248" y="801370"/>
                </a:lnTo>
                <a:lnTo>
                  <a:pt x="1777131" y="690880"/>
                </a:lnTo>
                <a:close/>
              </a:path>
              <a:path w="2308225" h="3999865">
                <a:moveTo>
                  <a:pt x="0" y="8890"/>
                </a:moveTo>
                <a:lnTo>
                  <a:pt x="424573" y="801370"/>
                </a:lnTo>
                <a:lnTo>
                  <a:pt x="432701" y="800100"/>
                </a:lnTo>
                <a:lnTo>
                  <a:pt x="0" y="8890"/>
                </a:lnTo>
                <a:close/>
              </a:path>
              <a:path w="2308225" h="3999865">
                <a:moveTo>
                  <a:pt x="76111" y="7620"/>
                </a:moveTo>
                <a:lnTo>
                  <a:pt x="515124" y="797560"/>
                </a:lnTo>
                <a:lnTo>
                  <a:pt x="535622" y="801370"/>
                </a:lnTo>
                <a:lnTo>
                  <a:pt x="76111" y="7620"/>
                </a:lnTo>
                <a:close/>
              </a:path>
              <a:path w="2308225" h="3999865">
                <a:moveTo>
                  <a:pt x="88747" y="7620"/>
                </a:moveTo>
                <a:lnTo>
                  <a:pt x="76111" y="7620"/>
                </a:lnTo>
                <a:lnTo>
                  <a:pt x="535622" y="801370"/>
                </a:lnTo>
                <a:lnTo>
                  <a:pt x="88747" y="7620"/>
                </a:lnTo>
                <a:close/>
              </a:path>
              <a:path w="2308225" h="3999865">
                <a:moveTo>
                  <a:pt x="96469" y="6350"/>
                </a:moveTo>
                <a:lnTo>
                  <a:pt x="88747" y="7620"/>
                </a:lnTo>
                <a:lnTo>
                  <a:pt x="535622" y="801370"/>
                </a:lnTo>
                <a:lnTo>
                  <a:pt x="96469" y="6350"/>
                </a:lnTo>
                <a:close/>
              </a:path>
              <a:path w="2308225" h="3999865">
                <a:moveTo>
                  <a:pt x="1788892" y="690880"/>
                </a:moveTo>
                <a:lnTo>
                  <a:pt x="1777131" y="690880"/>
                </a:lnTo>
                <a:lnTo>
                  <a:pt x="1838248" y="801370"/>
                </a:lnTo>
                <a:lnTo>
                  <a:pt x="1849755" y="797559"/>
                </a:lnTo>
                <a:lnTo>
                  <a:pt x="1788892" y="690880"/>
                </a:lnTo>
                <a:close/>
              </a:path>
              <a:path w="2308225" h="3999865">
                <a:moveTo>
                  <a:pt x="0" y="8890"/>
                </a:moveTo>
                <a:lnTo>
                  <a:pt x="432701" y="800100"/>
                </a:lnTo>
                <a:lnTo>
                  <a:pt x="453301" y="797559"/>
                </a:lnTo>
                <a:lnTo>
                  <a:pt x="0" y="8890"/>
                </a:lnTo>
                <a:close/>
              </a:path>
              <a:path w="2308225" h="3999865">
                <a:moveTo>
                  <a:pt x="15506" y="8890"/>
                </a:moveTo>
                <a:lnTo>
                  <a:pt x="453301" y="797559"/>
                </a:lnTo>
                <a:lnTo>
                  <a:pt x="473900" y="796290"/>
                </a:lnTo>
                <a:lnTo>
                  <a:pt x="15506" y="8890"/>
                </a:lnTo>
                <a:close/>
              </a:path>
              <a:path w="2308225" h="3999865">
                <a:moveTo>
                  <a:pt x="55803" y="7620"/>
                </a:moveTo>
                <a:lnTo>
                  <a:pt x="494512" y="796290"/>
                </a:lnTo>
                <a:lnTo>
                  <a:pt x="515124" y="797560"/>
                </a:lnTo>
                <a:lnTo>
                  <a:pt x="55803" y="7620"/>
                </a:lnTo>
                <a:close/>
              </a:path>
              <a:path w="2308225" h="3999865">
                <a:moveTo>
                  <a:pt x="1796641" y="690880"/>
                </a:moveTo>
                <a:lnTo>
                  <a:pt x="1791387" y="690880"/>
                </a:lnTo>
                <a:lnTo>
                  <a:pt x="1849755" y="797559"/>
                </a:lnTo>
                <a:lnTo>
                  <a:pt x="1854428" y="795020"/>
                </a:lnTo>
                <a:lnTo>
                  <a:pt x="1796641" y="690880"/>
                </a:lnTo>
                <a:close/>
              </a:path>
              <a:path w="2308225" h="3999865">
                <a:moveTo>
                  <a:pt x="4495" y="8890"/>
                </a:moveTo>
                <a:lnTo>
                  <a:pt x="0" y="8890"/>
                </a:lnTo>
                <a:lnTo>
                  <a:pt x="453301" y="797559"/>
                </a:lnTo>
                <a:lnTo>
                  <a:pt x="4495" y="8890"/>
                </a:lnTo>
                <a:close/>
              </a:path>
              <a:path w="2308225" h="3999865">
                <a:moveTo>
                  <a:pt x="15506" y="8890"/>
                </a:moveTo>
                <a:lnTo>
                  <a:pt x="4495" y="8890"/>
                </a:lnTo>
                <a:lnTo>
                  <a:pt x="453301" y="797559"/>
                </a:lnTo>
                <a:lnTo>
                  <a:pt x="15506" y="8890"/>
                </a:lnTo>
                <a:close/>
              </a:path>
              <a:path w="2308225" h="3999865">
                <a:moveTo>
                  <a:pt x="67843" y="7620"/>
                </a:moveTo>
                <a:lnTo>
                  <a:pt x="55803" y="7620"/>
                </a:lnTo>
                <a:lnTo>
                  <a:pt x="515124" y="797559"/>
                </a:lnTo>
                <a:lnTo>
                  <a:pt x="67843" y="7620"/>
                </a:lnTo>
                <a:close/>
              </a:path>
              <a:path w="2308225" h="3999865">
                <a:moveTo>
                  <a:pt x="76111" y="7620"/>
                </a:moveTo>
                <a:lnTo>
                  <a:pt x="67843" y="7620"/>
                </a:lnTo>
                <a:lnTo>
                  <a:pt x="515124" y="797559"/>
                </a:lnTo>
                <a:lnTo>
                  <a:pt x="76111" y="7620"/>
                </a:lnTo>
                <a:close/>
              </a:path>
              <a:path w="2308225" h="3999865">
                <a:moveTo>
                  <a:pt x="1791387" y="690880"/>
                </a:moveTo>
                <a:lnTo>
                  <a:pt x="1788892" y="690880"/>
                </a:lnTo>
                <a:lnTo>
                  <a:pt x="1849755" y="797559"/>
                </a:lnTo>
                <a:lnTo>
                  <a:pt x="1791387" y="690880"/>
                </a:lnTo>
                <a:close/>
              </a:path>
              <a:path w="2308225" h="3999865">
                <a:moveTo>
                  <a:pt x="25730" y="8890"/>
                </a:moveTo>
                <a:lnTo>
                  <a:pt x="15506" y="8890"/>
                </a:lnTo>
                <a:lnTo>
                  <a:pt x="473900" y="796290"/>
                </a:lnTo>
                <a:lnTo>
                  <a:pt x="25730" y="8890"/>
                </a:lnTo>
                <a:close/>
              </a:path>
              <a:path w="2308225" h="3999865">
                <a:moveTo>
                  <a:pt x="35598" y="7620"/>
                </a:moveTo>
                <a:lnTo>
                  <a:pt x="25730" y="8890"/>
                </a:lnTo>
                <a:lnTo>
                  <a:pt x="473900" y="796290"/>
                </a:lnTo>
                <a:lnTo>
                  <a:pt x="35598" y="7620"/>
                </a:lnTo>
                <a:close/>
              </a:path>
              <a:path w="2308225" h="3999865">
                <a:moveTo>
                  <a:pt x="35598" y="7620"/>
                </a:moveTo>
                <a:lnTo>
                  <a:pt x="473900" y="796290"/>
                </a:lnTo>
                <a:lnTo>
                  <a:pt x="494512" y="796290"/>
                </a:lnTo>
                <a:lnTo>
                  <a:pt x="35598" y="7620"/>
                </a:lnTo>
                <a:close/>
              </a:path>
              <a:path w="2308225" h="3999865">
                <a:moveTo>
                  <a:pt x="46850" y="7620"/>
                </a:moveTo>
                <a:lnTo>
                  <a:pt x="35598" y="7620"/>
                </a:lnTo>
                <a:lnTo>
                  <a:pt x="494512" y="796290"/>
                </a:lnTo>
                <a:lnTo>
                  <a:pt x="46850" y="7620"/>
                </a:lnTo>
                <a:close/>
              </a:path>
              <a:path w="2308225" h="3999865">
                <a:moveTo>
                  <a:pt x="55803" y="7620"/>
                </a:moveTo>
                <a:lnTo>
                  <a:pt x="46850" y="7620"/>
                </a:lnTo>
                <a:lnTo>
                  <a:pt x="494512" y="796290"/>
                </a:lnTo>
                <a:lnTo>
                  <a:pt x="55803" y="7620"/>
                </a:lnTo>
                <a:close/>
              </a:path>
              <a:path w="2308225" h="3999865">
                <a:moveTo>
                  <a:pt x="1807162" y="690880"/>
                </a:moveTo>
                <a:lnTo>
                  <a:pt x="1796641" y="690880"/>
                </a:lnTo>
                <a:lnTo>
                  <a:pt x="1854428" y="795020"/>
                </a:lnTo>
                <a:lnTo>
                  <a:pt x="1864398" y="791210"/>
                </a:lnTo>
                <a:lnTo>
                  <a:pt x="1807162" y="690880"/>
                </a:lnTo>
                <a:close/>
              </a:path>
              <a:path w="2308225" h="3999865">
                <a:moveTo>
                  <a:pt x="1809736" y="690880"/>
                </a:moveTo>
                <a:lnTo>
                  <a:pt x="1807162" y="690880"/>
                </a:lnTo>
                <a:lnTo>
                  <a:pt x="1864398" y="791210"/>
                </a:lnTo>
                <a:lnTo>
                  <a:pt x="1809736" y="690880"/>
                </a:lnTo>
                <a:close/>
              </a:path>
              <a:path w="2308225" h="3999865">
                <a:moveTo>
                  <a:pt x="1820851" y="690880"/>
                </a:moveTo>
                <a:lnTo>
                  <a:pt x="1809736" y="690880"/>
                </a:lnTo>
                <a:lnTo>
                  <a:pt x="1864398" y="791210"/>
                </a:lnTo>
                <a:lnTo>
                  <a:pt x="1875028" y="787400"/>
                </a:lnTo>
                <a:lnTo>
                  <a:pt x="1820851" y="690880"/>
                </a:lnTo>
                <a:close/>
              </a:path>
              <a:path w="2308225" h="3999865">
                <a:moveTo>
                  <a:pt x="1823431" y="690880"/>
                </a:moveTo>
                <a:lnTo>
                  <a:pt x="1820851" y="690880"/>
                </a:lnTo>
                <a:lnTo>
                  <a:pt x="1875028" y="787400"/>
                </a:lnTo>
                <a:lnTo>
                  <a:pt x="1823431" y="690880"/>
                </a:lnTo>
                <a:close/>
              </a:path>
              <a:path w="2308225" h="3999865">
                <a:moveTo>
                  <a:pt x="1827532" y="690880"/>
                </a:moveTo>
                <a:lnTo>
                  <a:pt x="1823431" y="690880"/>
                </a:lnTo>
                <a:lnTo>
                  <a:pt x="1875028" y="787400"/>
                </a:lnTo>
                <a:lnTo>
                  <a:pt x="1879028" y="786130"/>
                </a:lnTo>
                <a:lnTo>
                  <a:pt x="1827532" y="690880"/>
                </a:lnTo>
                <a:close/>
              </a:path>
              <a:path w="2308225" h="3999865">
                <a:moveTo>
                  <a:pt x="1838069" y="690880"/>
                </a:moveTo>
                <a:lnTo>
                  <a:pt x="1827532" y="690880"/>
                </a:lnTo>
                <a:lnTo>
                  <a:pt x="1879028" y="786130"/>
                </a:lnTo>
                <a:lnTo>
                  <a:pt x="1888934" y="782320"/>
                </a:lnTo>
                <a:lnTo>
                  <a:pt x="1838069" y="690880"/>
                </a:lnTo>
                <a:close/>
              </a:path>
              <a:path w="2308225" h="3999865">
                <a:moveTo>
                  <a:pt x="1843413" y="690880"/>
                </a:moveTo>
                <a:lnTo>
                  <a:pt x="1838069" y="690880"/>
                </a:lnTo>
                <a:lnTo>
                  <a:pt x="1888934" y="782320"/>
                </a:lnTo>
                <a:lnTo>
                  <a:pt x="1893570" y="779780"/>
                </a:lnTo>
                <a:lnTo>
                  <a:pt x="1843413" y="690880"/>
                </a:lnTo>
                <a:close/>
              </a:path>
              <a:path w="2308225" h="3999865">
                <a:moveTo>
                  <a:pt x="1845813" y="690880"/>
                </a:moveTo>
                <a:lnTo>
                  <a:pt x="1843413" y="690880"/>
                </a:lnTo>
                <a:lnTo>
                  <a:pt x="1893570" y="779780"/>
                </a:lnTo>
                <a:lnTo>
                  <a:pt x="1845813" y="690880"/>
                </a:lnTo>
                <a:close/>
              </a:path>
              <a:path w="2308225" h="3999865">
                <a:moveTo>
                  <a:pt x="1853463" y="690880"/>
                </a:moveTo>
                <a:lnTo>
                  <a:pt x="1845813" y="690880"/>
                </a:lnTo>
                <a:lnTo>
                  <a:pt x="1893570" y="779780"/>
                </a:lnTo>
                <a:lnTo>
                  <a:pt x="1900834" y="777240"/>
                </a:lnTo>
                <a:lnTo>
                  <a:pt x="1853463" y="690880"/>
                </a:lnTo>
                <a:close/>
              </a:path>
              <a:path w="2308225" h="3999865">
                <a:moveTo>
                  <a:pt x="1861016" y="690880"/>
                </a:moveTo>
                <a:lnTo>
                  <a:pt x="1853463" y="690880"/>
                </a:lnTo>
                <a:lnTo>
                  <a:pt x="1900834" y="777240"/>
                </a:lnTo>
                <a:lnTo>
                  <a:pt x="1907933" y="774700"/>
                </a:lnTo>
                <a:lnTo>
                  <a:pt x="1861016" y="690880"/>
                </a:lnTo>
                <a:close/>
              </a:path>
              <a:path w="2308225" h="3999865">
                <a:moveTo>
                  <a:pt x="1863294" y="690880"/>
                </a:moveTo>
                <a:lnTo>
                  <a:pt x="1861016" y="690880"/>
                </a:lnTo>
                <a:lnTo>
                  <a:pt x="1907933" y="774700"/>
                </a:lnTo>
                <a:lnTo>
                  <a:pt x="1863294" y="690880"/>
                </a:lnTo>
                <a:close/>
              </a:path>
              <a:path w="2308225" h="3999865">
                <a:moveTo>
                  <a:pt x="1879290" y="690880"/>
                </a:moveTo>
                <a:lnTo>
                  <a:pt x="1863294" y="690880"/>
                </a:lnTo>
                <a:lnTo>
                  <a:pt x="1907933" y="774700"/>
                </a:lnTo>
                <a:lnTo>
                  <a:pt x="1922386" y="768350"/>
                </a:lnTo>
                <a:lnTo>
                  <a:pt x="1879290" y="690880"/>
                </a:lnTo>
                <a:close/>
              </a:path>
              <a:path w="2308225" h="3999865">
                <a:moveTo>
                  <a:pt x="1895410" y="690880"/>
                </a:moveTo>
                <a:lnTo>
                  <a:pt x="1879290" y="690880"/>
                </a:lnTo>
                <a:lnTo>
                  <a:pt x="1922386" y="768350"/>
                </a:lnTo>
                <a:lnTo>
                  <a:pt x="1937410" y="763270"/>
                </a:lnTo>
                <a:lnTo>
                  <a:pt x="1895410" y="690880"/>
                </a:lnTo>
                <a:close/>
              </a:path>
              <a:path w="2308225" h="3999865">
                <a:moveTo>
                  <a:pt x="1897406" y="690880"/>
                </a:moveTo>
                <a:lnTo>
                  <a:pt x="1895410" y="690880"/>
                </a:lnTo>
                <a:lnTo>
                  <a:pt x="1937410" y="763270"/>
                </a:lnTo>
                <a:lnTo>
                  <a:pt x="1897406" y="690880"/>
                </a:lnTo>
                <a:close/>
              </a:path>
              <a:path w="2308225" h="3999865">
                <a:moveTo>
                  <a:pt x="1909419" y="690880"/>
                </a:moveTo>
                <a:lnTo>
                  <a:pt x="1897406" y="690880"/>
                </a:lnTo>
                <a:lnTo>
                  <a:pt x="1937410" y="763270"/>
                </a:lnTo>
                <a:lnTo>
                  <a:pt x="1943468" y="750570"/>
                </a:lnTo>
                <a:lnTo>
                  <a:pt x="1909419" y="690880"/>
                </a:lnTo>
                <a:close/>
              </a:path>
              <a:path w="2308225" h="3999865">
                <a:moveTo>
                  <a:pt x="1911151" y="690880"/>
                </a:moveTo>
                <a:lnTo>
                  <a:pt x="1909419" y="690880"/>
                </a:lnTo>
                <a:lnTo>
                  <a:pt x="1943468" y="750570"/>
                </a:lnTo>
                <a:lnTo>
                  <a:pt x="1911151" y="690880"/>
                </a:lnTo>
                <a:close/>
              </a:path>
              <a:path w="2308225" h="3999865">
                <a:moveTo>
                  <a:pt x="1917044" y="690880"/>
                </a:moveTo>
                <a:lnTo>
                  <a:pt x="1911151" y="690880"/>
                </a:lnTo>
                <a:lnTo>
                  <a:pt x="1943468" y="750570"/>
                </a:lnTo>
                <a:lnTo>
                  <a:pt x="1946389" y="744220"/>
                </a:lnTo>
                <a:lnTo>
                  <a:pt x="1917044" y="690880"/>
                </a:lnTo>
                <a:close/>
              </a:path>
              <a:path w="2308225" h="3999865">
                <a:moveTo>
                  <a:pt x="1925390" y="690880"/>
                </a:moveTo>
                <a:lnTo>
                  <a:pt x="1917044" y="690880"/>
                </a:lnTo>
                <a:lnTo>
                  <a:pt x="1946389" y="744220"/>
                </a:lnTo>
                <a:lnTo>
                  <a:pt x="1952536" y="739140"/>
                </a:lnTo>
                <a:lnTo>
                  <a:pt x="1925390" y="690880"/>
                </a:lnTo>
                <a:close/>
              </a:path>
              <a:path w="2308225" h="3999865">
                <a:moveTo>
                  <a:pt x="1926852" y="690880"/>
                </a:moveTo>
                <a:lnTo>
                  <a:pt x="1925390" y="690880"/>
                </a:lnTo>
                <a:lnTo>
                  <a:pt x="1952536" y="739140"/>
                </a:lnTo>
                <a:lnTo>
                  <a:pt x="1926852" y="690880"/>
                </a:lnTo>
                <a:close/>
              </a:path>
              <a:path w="2308225" h="3999865">
                <a:moveTo>
                  <a:pt x="1933379" y="690880"/>
                </a:moveTo>
                <a:lnTo>
                  <a:pt x="1926852" y="690880"/>
                </a:lnTo>
                <a:lnTo>
                  <a:pt x="1952536" y="739140"/>
                </a:lnTo>
                <a:lnTo>
                  <a:pt x="1957463" y="735330"/>
                </a:lnTo>
                <a:lnTo>
                  <a:pt x="1933379" y="690880"/>
                </a:lnTo>
                <a:close/>
              </a:path>
              <a:path w="2308225" h="3999865">
                <a:moveTo>
                  <a:pt x="1941688" y="690880"/>
                </a:moveTo>
                <a:lnTo>
                  <a:pt x="1933379" y="690880"/>
                </a:lnTo>
                <a:lnTo>
                  <a:pt x="1957463" y="735330"/>
                </a:lnTo>
                <a:lnTo>
                  <a:pt x="1964207" y="731520"/>
                </a:lnTo>
                <a:lnTo>
                  <a:pt x="1941688" y="690880"/>
                </a:lnTo>
                <a:close/>
              </a:path>
              <a:path w="2308225" h="3999865">
                <a:moveTo>
                  <a:pt x="1953764" y="690880"/>
                </a:moveTo>
                <a:lnTo>
                  <a:pt x="1941688" y="690880"/>
                </a:lnTo>
                <a:lnTo>
                  <a:pt x="1964207" y="731520"/>
                </a:lnTo>
                <a:lnTo>
                  <a:pt x="1973376" y="725170"/>
                </a:lnTo>
                <a:lnTo>
                  <a:pt x="1953764" y="690880"/>
                </a:lnTo>
                <a:close/>
              </a:path>
              <a:path w="2308225" h="3999865">
                <a:moveTo>
                  <a:pt x="1954803" y="690880"/>
                </a:moveTo>
                <a:lnTo>
                  <a:pt x="1953764" y="690880"/>
                </a:lnTo>
                <a:lnTo>
                  <a:pt x="1973376" y="725170"/>
                </a:lnTo>
                <a:lnTo>
                  <a:pt x="1954803" y="690880"/>
                </a:lnTo>
                <a:close/>
              </a:path>
              <a:path w="2308225" h="3999865">
                <a:moveTo>
                  <a:pt x="1959150" y="690880"/>
                </a:moveTo>
                <a:lnTo>
                  <a:pt x="1954803" y="690880"/>
                </a:lnTo>
                <a:lnTo>
                  <a:pt x="1973376" y="725170"/>
                </a:lnTo>
                <a:lnTo>
                  <a:pt x="1976551" y="722630"/>
                </a:lnTo>
                <a:lnTo>
                  <a:pt x="1959150" y="690880"/>
                </a:lnTo>
                <a:close/>
              </a:path>
              <a:path w="2308225" h="3999865">
                <a:moveTo>
                  <a:pt x="1960594" y="690880"/>
                </a:moveTo>
                <a:lnTo>
                  <a:pt x="1959150" y="690880"/>
                </a:lnTo>
                <a:lnTo>
                  <a:pt x="1976551" y="722630"/>
                </a:lnTo>
                <a:lnTo>
                  <a:pt x="1978063" y="722630"/>
                </a:lnTo>
                <a:lnTo>
                  <a:pt x="1960594" y="690880"/>
                </a:lnTo>
                <a:close/>
              </a:path>
              <a:path w="2308225" h="3999865">
                <a:moveTo>
                  <a:pt x="1975600" y="690880"/>
                </a:moveTo>
                <a:lnTo>
                  <a:pt x="1960594" y="690880"/>
                </a:lnTo>
                <a:lnTo>
                  <a:pt x="1978063" y="722630"/>
                </a:lnTo>
                <a:lnTo>
                  <a:pt x="1990864" y="717550"/>
                </a:lnTo>
                <a:lnTo>
                  <a:pt x="1975600" y="690880"/>
                </a:lnTo>
                <a:close/>
              </a:path>
              <a:path w="2308225" h="3999865">
                <a:moveTo>
                  <a:pt x="1976284" y="690880"/>
                </a:moveTo>
                <a:lnTo>
                  <a:pt x="1975600" y="690880"/>
                </a:lnTo>
                <a:lnTo>
                  <a:pt x="1990864" y="717550"/>
                </a:lnTo>
                <a:lnTo>
                  <a:pt x="1976284" y="690880"/>
                </a:lnTo>
                <a:close/>
              </a:path>
              <a:path w="2308225" h="3999865">
                <a:moveTo>
                  <a:pt x="1985831" y="690880"/>
                </a:moveTo>
                <a:lnTo>
                  <a:pt x="1976284" y="690880"/>
                </a:lnTo>
                <a:lnTo>
                  <a:pt x="1990864" y="717550"/>
                </a:lnTo>
                <a:lnTo>
                  <a:pt x="1998649" y="713740"/>
                </a:lnTo>
                <a:lnTo>
                  <a:pt x="1985831" y="690880"/>
                </a:lnTo>
                <a:close/>
              </a:path>
              <a:path w="2308225" h="3999865">
                <a:moveTo>
                  <a:pt x="1986018" y="690880"/>
                </a:moveTo>
                <a:lnTo>
                  <a:pt x="1985831" y="690880"/>
                </a:lnTo>
                <a:lnTo>
                  <a:pt x="1998649" y="713740"/>
                </a:lnTo>
                <a:lnTo>
                  <a:pt x="1986018" y="690880"/>
                </a:lnTo>
                <a:close/>
              </a:path>
              <a:path w="2308225" h="3999865">
                <a:moveTo>
                  <a:pt x="1994003" y="690880"/>
                </a:moveTo>
                <a:lnTo>
                  <a:pt x="1986018" y="690880"/>
                </a:lnTo>
                <a:lnTo>
                  <a:pt x="1998649" y="713740"/>
                </a:lnTo>
                <a:lnTo>
                  <a:pt x="2005469" y="711200"/>
                </a:lnTo>
                <a:lnTo>
                  <a:pt x="1994003" y="690880"/>
                </a:lnTo>
                <a:close/>
              </a:path>
              <a:path w="2308225" h="3999865">
                <a:moveTo>
                  <a:pt x="1994428" y="690880"/>
                </a:moveTo>
                <a:lnTo>
                  <a:pt x="1994003" y="690880"/>
                </a:lnTo>
                <a:lnTo>
                  <a:pt x="2005469" y="711200"/>
                </a:lnTo>
                <a:lnTo>
                  <a:pt x="1994428" y="690880"/>
                </a:lnTo>
                <a:close/>
              </a:path>
              <a:path w="2308225" h="3999865">
                <a:moveTo>
                  <a:pt x="2009916" y="690880"/>
                </a:moveTo>
                <a:lnTo>
                  <a:pt x="1994428" y="690880"/>
                </a:lnTo>
                <a:lnTo>
                  <a:pt x="2005469" y="711200"/>
                </a:lnTo>
                <a:lnTo>
                  <a:pt x="2019261" y="707390"/>
                </a:lnTo>
                <a:lnTo>
                  <a:pt x="2009916" y="690880"/>
                </a:lnTo>
                <a:close/>
              </a:path>
              <a:path w="2308225" h="3999865">
                <a:moveTo>
                  <a:pt x="2010116" y="690880"/>
                </a:moveTo>
                <a:lnTo>
                  <a:pt x="2009916" y="690880"/>
                </a:lnTo>
                <a:lnTo>
                  <a:pt x="2019261" y="707390"/>
                </a:lnTo>
                <a:lnTo>
                  <a:pt x="2010116" y="690880"/>
                </a:lnTo>
                <a:close/>
              </a:path>
              <a:path w="2308225" h="3999865">
                <a:moveTo>
                  <a:pt x="2015901" y="690880"/>
                </a:moveTo>
                <a:lnTo>
                  <a:pt x="2010116" y="690880"/>
                </a:lnTo>
                <a:lnTo>
                  <a:pt x="2019261" y="707390"/>
                </a:lnTo>
                <a:lnTo>
                  <a:pt x="2023757" y="704850"/>
                </a:lnTo>
                <a:lnTo>
                  <a:pt x="2015901" y="690880"/>
                </a:lnTo>
                <a:close/>
              </a:path>
              <a:path w="2308225" h="3999865">
                <a:moveTo>
                  <a:pt x="2016126" y="690880"/>
                </a:moveTo>
                <a:lnTo>
                  <a:pt x="2015901" y="690880"/>
                </a:lnTo>
                <a:lnTo>
                  <a:pt x="2023757" y="704850"/>
                </a:lnTo>
                <a:lnTo>
                  <a:pt x="2016126" y="690880"/>
                </a:lnTo>
                <a:close/>
              </a:path>
              <a:path w="2308225" h="3999865">
                <a:moveTo>
                  <a:pt x="2030069" y="690880"/>
                </a:moveTo>
                <a:lnTo>
                  <a:pt x="2016126" y="690880"/>
                </a:lnTo>
                <a:lnTo>
                  <a:pt x="2023757" y="704850"/>
                </a:lnTo>
                <a:lnTo>
                  <a:pt x="2036546" y="702310"/>
                </a:lnTo>
                <a:lnTo>
                  <a:pt x="2030069" y="690880"/>
                </a:lnTo>
                <a:close/>
              </a:path>
              <a:path w="2308225" h="3999865">
                <a:moveTo>
                  <a:pt x="2030265" y="690880"/>
                </a:moveTo>
                <a:lnTo>
                  <a:pt x="2030069" y="690880"/>
                </a:lnTo>
                <a:lnTo>
                  <a:pt x="2036546" y="702310"/>
                </a:lnTo>
                <a:lnTo>
                  <a:pt x="2030265" y="690880"/>
                </a:lnTo>
                <a:close/>
              </a:path>
              <a:path w="2308225" h="3999865">
                <a:moveTo>
                  <a:pt x="2034219" y="690880"/>
                </a:moveTo>
                <a:lnTo>
                  <a:pt x="2030265" y="690880"/>
                </a:lnTo>
                <a:lnTo>
                  <a:pt x="2036546" y="702310"/>
                </a:lnTo>
                <a:lnTo>
                  <a:pt x="2039861" y="701040"/>
                </a:lnTo>
                <a:lnTo>
                  <a:pt x="2034219" y="690880"/>
                </a:lnTo>
                <a:close/>
              </a:path>
              <a:path w="2308225" h="3999865">
                <a:moveTo>
                  <a:pt x="2039488" y="690880"/>
                </a:moveTo>
                <a:lnTo>
                  <a:pt x="2034219" y="690880"/>
                </a:lnTo>
                <a:lnTo>
                  <a:pt x="2039861" y="701040"/>
                </a:lnTo>
                <a:lnTo>
                  <a:pt x="2045208" y="701040"/>
                </a:lnTo>
                <a:lnTo>
                  <a:pt x="2039488" y="690880"/>
                </a:lnTo>
                <a:close/>
              </a:path>
              <a:path w="2308225" h="3999865">
                <a:moveTo>
                  <a:pt x="2039602" y="690880"/>
                </a:moveTo>
                <a:lnTo>
                  <a:pt x="2045208" y="701040"/>
                </a:lnTo>
                <a:lnTo>
                  <a:pt x="2039602" y="690880"/>
                </a:lnTo>
                <a:close/>
              </a:path>
              <a:path w="2308225" h="3999865">
                <a:moveTo>
                  <a:pt x="2049014" y="690880"/>
                </a:moveTo>
                <a:lnTo>
                  <a:pt x="2039602" y="690880"/>
                </a:lnTo>
                <a:lnTo>
                  <a:pt x="2045208" y="701040"/>
                </a:lnTo>
                <a:lnTo>
                  <a:pt x="2053323" y="698500"/>
                </a:lnTo>
                <a:lnTo>
                  <a:pt x="2049014" y="690880"/>
                </a:lnTo>
                <a:close/>
              </a:path>
              <a:path w="2308225" h="3999865">
                <a:moveTo>
                  <a:pt x="2049190" y="690880"/>
                </a:moveTo>
                <a:lnTo>
                  <a:pt x="2049014" y="690880"/>
                </a:lnTo>
                <a:lnTo>
                  <a:pt x="2053323" y="698500"/>
                </a:lnTo>
                <a:lnTo>
                  <a:pt x="2049190" y="690880"/>
                </a:lnTo>
                <a:close/>
              </a:path>
              <a:path w="2308225" h="3999865">
                <a:moveTo>
                  <a:pt x="2056957" y="690880"/>
                </a:moveTo>
                <a:lnTo>
                  <a:pt x="2049190" y="690880"/>
                </a:lnTo>
                <a:lnTo>
                  <a:pt x="2053323" y="698500"/>
                </a:lnTo>
                <a:lnTo>
                  <a:pt x="2060473" y="697230"/>
                </a:lnTo>
                <a:lnTo>
                  <a:pt x="2056957" y="690880"/>
                </a:lnTo>
                <a:close/>
              </a:path>
              <a:path w="2308225" h="3999865">
                <a:moveTo>
                  <a:pt x="2079595" y="690880"/>
                </a:moveTo>
                <a:lnTo>
                  <a:pt x="2056957" y="690880"/>
                </a:lnTo>
                <a:lnTo>
                  <a:pt x="2060473" y="697230"/>
                </a:lnTo>
                <a:lnTo>
                  <a:pt x="2081085" y="693419"/>
                </a:lnTo>
                <a:lnTo>
                  <a:pt x="2079595" y="690880"/>
                </a:lnTo>
                <a:close/>
              </a:path>
              <a:path w="2308225" h="3999865">
                <a:moveTo>
                  <a:pt x="2305566" y="690880"/>
                </a:moveTo>
                <a:lnTo>
                  <a:pt x="2298060" y="690880"/>
                </a:lnTo>
                <a:lnTo>
                  <a:pt x="2299474" y="693420"/>
                </a:lnTo>
                <a:lnTo>
                  <a:pt x="2307729" y="694690"/>
                </a:lnTo>
                <a:lnTo>
                  <a:pt x="2305566" y="690880"/>
                </a:lnTo>
                <a:close/>
              </a:path>
              <a:path w="2308225" h="3999865">
                <a:moveTo>
                  <a:pt x="2305603" y="690880"/>
                </a:moveTo>
                <a:lnTo>
                  <a:pt x="2307729" y="694690"/>
                </a:lnTo>
                <a:lnTo>
                  <a:pt x="2305603" y="690880"/>
                </a:lnTo>
                <a:close/>
              </a:path>
              <a:path w="2308225" h="3999865">
                <a:moveTo>
                  <a:pt x="2307674" y="690880"/>
                </a:moveTo>
                <a:lnTo>
                  <a:pt x="2305603" y="690880"/>
                </a:lnTo>
                <a:lnTo>
                  <a:pt x="2307729" y="694690"/>
                </a:lnTo>
                <a:lnTo>
                  <a:pt x="2307674" y="690880"/>
                </a:lnTo>
                <a:close/>
              </a:path>
              <a:path w="2308225" h="3999865">
                <a:moveTo>
                  <a:pt x="2307689" y="690880"/>
                </a:moveTo>
                <a:lnTo>
                  <a:pt x="2307729" y="694690"/>
                </a:lnTo>
                <a:lnTo>
                  <a:pt x="2307689" y="690880"/>
                </a:lnTo>
                <a:close/>
              </a:path>
              <a:path w="2308225" h="3999865">
                <a:moveTo>
                  <a:pt x="2307706" y="690880"/>
                </a:moveTo>
                <a:lnTo>
                  <a:pt x="2307729" y="694690"/>
                </a:lnTo>
                <a:lnTo>
                  <a:pt x="2307706" y="690880"/>
                </a:lnTo>
                <a:close/>
              </a:path>
              <a:path w="2308225" h="3999865">
                <a:moveTo>
                  <a:pt x="2307725" y="690880"/>
                </a:moveTo>
                <a:lnTo>
                  <a:pt x="2307729" y="694690"/>
                </a:lnTo>
                <a:lnTo>
                  <a:pt x="2307725" y="690880"/>
                </a:lnTo>
                <a:close/>
              </a:path>
              <a:path w="2308225" h="3999865">
                <a:moveTo>
                  <a:pt x="2307729" y="690880"/>
                </a:moveTo>
                <a:lnTo>
                  <a:pt x="2307729" y="694690"/>
                </a:lnTo>
                <a:lnTo>
                  <a:pt x="2307729" y="690880"/>
                </a:lnTo>
                <a:close/>
              </a:path>
              <a:path w="2308225" h="3999865">
                <a:moveTo>
                  <a:pt x="2101684" y="690880"/>
                </a:moveTo>
                <a:lnTo>
                  <a:pt x="2079721" y="690880"/>
                </a:lnTo>
                <a:lnTo>
                  <a:pt x="2081085" y="693419"/>
                </a:lnTo>
                <a:lnTo>
                  <a:pt x="2101684" y="690880"/>
                </a:lnTo>
                <a:close/>
              </a:path>
              <a:path w="2308225" h="3999865">
                <a:moveTo>
                  <a:pt x="2293773" y="690880"/>
                </a:moveTo>
                <a:lnTo>
                  <a:pt x="2279410" y="690880"/>
                </a:lnTo>
                <a:lnTo>
                  <a:pt x="2280119" y="692150"/>
                </a:lnTo>
                <a:lnTo>
                  <a:pt x="2295245" y="693420"/>
                </a:lnTo>
                <a:lnTo>
                  <a:pt x="2293773" y="690880"/>
                </a:lnTo>
                <a:close/>
              </a:path>
              <a:path w="2308225" h="3999865">
                <a:moveTo>
                  <a:pt x="2298060" y="690880"/>
                </a:moveTo>
                <a:lnTo>
                  <a:pt x="2293847" y="690880"/>
                </a:lnTo>
                <a:lnTo>
                  <a:pt x="2295245" y="693419"/>
                </a:lnTo>
                <a:lnTo>
                  <a:pt x="2299474" y="693420"/>
                </a:lnTo>
                <a:lnTo>
                  <a:pt x="2298060" y="690880"/>
                </a:lnTo>
                <a:close/>
              </a:path>
              <a:path w="2308225" h="3999865">
                <a:moveTo>
                  <a:pt x="2079609" y="690880"/>
                </a:moveTo>
                <a:lnTo>
                  <a:pt x="2081085" y="693419"/>
                </a:lnTo>
                <a:lnTo>
                  <a:pt x="2079609" y="690880"/>
                </a:lnTo>
                <a:close/>
              </a:path>
              <a:path w="2308225" h="3999865">
                <a:moveTo>
                  <a:pt x="2079640" y="690880"/>
                </a:moveTo>
                <a:lnTo>
                  <a:pt x="2081085" y="693419"/>
                </a:lnTo>
                <a:lnTo>
                  <a:pt x="2079640" y="690880"/>
                </a:lnTo>
                <a:close/>
              </a:path>
              <a:path w="2308225" h="3999865">
                <a:moveTo>
                  <a:pt x="2079721" y="690880"/>
                </a:moveTo>
                <a:lnTo>
                  <a:pt x="2081085" y="693419"/>
                </a:lnTo>
                <a:lnTo>
                  <a:pt x="2079721" y="690880"/>
                </a:lnTo>
                <a:close/>
              </a:path>
              <a:path w="2308225" h="3999865">
                <a:moveTo>
                  <a:pt x="2293847" y="690880"/>
                </a:moveTo>
                <a:lnTo>
                  <a:pt x="2295245" y="693419"/>
                </a:lnTo>
                <a:lnTo>
                  <a:pt x="2293847" y="690880"/>
                </a:lnTo>
                <a:close/>
              </a:path>
              <a:path w="2308225" h="3999865">
                <a:moveTo>
                  <a:pt x="2259839" y="690880"/>
                </a:moveTo>
                <a:lnTo>
                  <a:pt x="2251646" y="690880"/>
                </a:lnTo>
                <a:lnTo>
                  <a:pt x="2260549" y="692150"/>
                </a:lnTo>
                <a:lnTo>
                  <a:pt x="2259839" y="690880"/>
                </a:lnTo>
                <a:close/>
              </a:path>
              <a:path w="2308225" h="3999865">
                <a:moveTo>
                  <a:pt x="2259875" y="690880"/>
                </a:moveTo>
                <a:lnTo>
                  <a:pt x="2260549" y="692150"/>
                </a:lnTo>
                <a:lnTo>
                  <a:pt x="2259875" y="690880"/>
                </a:lnTo>
                <a:close/>
              </a:path>
              <a:path w="2308225" h="3999865">
                <a:moveTo>
                  <a:pt x="2272628" y="690880"/>
                </a:moveTo>
                <a:lnTo>
                  <a:pt x="2259875" y="690880"/>
                </a:lnTo>
                <a:lnTo>
                  <a:pt x="2260549" y="692150"/>
                </a:lnTo>
                <a:lnTo>
                  <a:pt x="2273325" y="692150"/>
                </a:lnTo>
                <a:lnTo>
                  <a:pt x="2272628" y="690880"/>
                </a:lnTo>
                <a:close/>
              </a:path>
              <a:path w="2308225" h="3999865">
                <a:moveTo>
                  <a:pt x="2279410" y="690880"/>
                </a:moveTo>
                <a:lnTo>
                  <a:pt x="2272628" y="690880"/>
                </a:lnTo>
                <a:lnTo>
                  <a:pt x="2273325" y="692150"/>
                </a:lnTo>
                <a:lnTo>
                  <a:pt x="2280119" y="692150"/>
                </a:lnTo>
                <a:lnTo>
                  <a:pt x="2279410" y="690880"/>
                </a:lnTo>
                <a:close/>
              </a:path>
              <a:path w="2308225" h="3999865">
                <a:moveTo>
                  <a:pt x="2220836" y="690879"/>
                </a:moveTo>
                <a:lnTo>
                  <a:pt x="2101684" y="690880"/>
                </a:lnTo>
                <a:lnTo>
                  <a:pt x="2220836" y="690880"/>
                </a:lnTo>
                <a:close/>
              </a:path>
              <a:path w="2308225" h="3999865">
                <a:moveTo>
                  <a:pt x="782980" y="36830"/>
                </a:moveTo>
                <a:lnTo>
                  <a:pt x="777913" y="36830"/>
                </a:lnTo>
                <a:lnTo>
                  <a:pt x="1146751" y="690879"/>
                </a:lnTo>
                <a:lnTo>
                  <a:pt x="1148282" y="690879"/>
                </a:lnTo>
                <a:lnTo>
                  <a:pt x="782980" y="36830"/>
                </a:lnTo>
                <a:close/>
              </a:path>
              <a:path w="2308225" h="3999865">
                <a:moveTo>
                  <a:pt x="782980" y="36830"/>
                </a:moveTo>
                <a:lnTo>
                  <a:pt x="1148282" y="690879"/>
                </a:lnTo>
                <a:lnTo>
                  <a:pt x="1155335" y="690879"/>
                </a:lnTo>
                <a:lnTo>
                  <a:pt x="782980" y="36830"/>
                </a:lnTo>
                <a:close/>
              </a:path>
              <a:path w="2308225" h="3999865">
                <a:moveTo>
                  <a:pt x="788301" y="36830"/>
                </a:moveTo>
                <a:lnTo>
                  <a:pt x="782980" y="36830"/>
                </a:lnTo>
                <a:lnTo>
                  <a:pt x="1155335" y="690879"/>
                </a:lnTo>
                <a:lnTo>
                  <a:pt x="1156933" y="690879"/>
                </a:lnTo>
                <a:lnTo>
                  <a:pt x="788301" y="36830"/>
                </a:lnTo>
                <a:close/>
              </a:path>
              <a:path w="2308225" h="3999865">
                <a:moveTo>
                  <a:pt x="798131" y="36830"/>
                </a:moveTo>
                <a:lnTo>
                  <a:pt x="788301" y="36830"/>
                </a:lnTo>
                <a:lnTo>
                  <a:pt x="1156933" y="690879"/>
                </a:lnTo>
                <a:lnTo>
                  <a:pt x="1159885" y="690879"/>
                </a:lnTo>
                <a:lnTo>
                  <a:pt x="798131" y="36830"/>
                </a:lnTo>
                <a:close/>
              </a:path>
              <a:path w="2308225" h="3999865">
                <a:moveTo>
                  <a:pt x="798131" y="36830"/>
                </a:moveTo>
                <a:lnTo>
                  <a:pt x="1159885" y="690879"/>
                </a:lnTo>
                <a:lnTo>
                  <a:pt x="1180975" y="690879"/>
                </a:lnTo>
                <a:lnTo>
                  <a:pt x="798131" y="36830"/>
                </a:lnTo>
                <a:close/>
              </a:path>
              <a:path w="2308225" h="3999865">
                <a:moveTo>
                  <a:pt x="798131" y="36830"/>
                </a:moveTo>
                <a:lnTo>
                  <a:pt x="1180975" y="690879"/>
                </a:lnTo>
                <a:lnTo>
                  <a:pt x="1182353" y="690879"/>
                </a:lnTo>
                <a:lnTo>
                  <a:pt x="803579" y="38099"/>
                </a:lnTo>
                <a:lnTo>
                  <a:pt x="798131" y="36830"/>
                </a:lnTo>
                <a:close/>
              </a:path>
              <a:path w="2308225" h="3999865">
                <a:moveTo>
                  <a:pt x="824191" y="38100"/>
                </a:moveTo>
                <a:lnTo>
                  <a:pt x="803579" y="38100"/>
                </a:lnTo>
                <a:lnTo>
                  <a:pt x="1182353" y="690879"/>
                </a:lnTo>
                <a:lnTo>
                  <a:pt x="1188392" y="690879"/>
                </a:lnTo>
                <a:lnTo>
                  <a:pt x="824191" y="38100"/>
                </a:lnTo>
                <a:close/>
              </a:path>
              <a:path w="2308225" h="3999865">
                <a:moveTo>
                  <a:pt x="824191" y="38100"/>
                </a:moveTo>
                <a:lnTo>
                  <a:pt x="1188392" y="690879"/>
                </a:lnTo>
                <a:lnTo>
                  <a:pt x="1192347" y="690879"/>
                </a:lnTo>
                <a:lnTo>
                  <a:pt x="824191" y="38100"/>
                </a:lnTo>
                <a:close/>
              </a:path>
              <a:path w="2308225" h="3999865">
                <a:moveTo>
                  <a:pt x="844791" y="36830"/>
                </a:moveTo>
                <a:lnTo>
                  <a:pt x="824191" y="38100"/>
                </a:lnTo>
                <a:lnTo>
                  <a:pt x="1192347" y="690879"/>
                </a:lnTo>
                <a:lnTo>
                  <a:pt x="1198563" y="690879"/>
                </a:lnTo>
                <a:lnTo>
                  <a:pt x="844791" y="36830"/>
                </a:lnTo>
                <a:close/>
              </a:path>
              <a:path w="2308225" h="3999865">
                <a:moveTo>
                  <a:pt x="844791" y="36830"/>
                </a:moveTo>
                <a:lnTo>
                  <a:pt x="1198563" y="690879"/>
                </a:lnTo>
                <a:lnTo>
                  <a:pt x="1208851" y="690879"/>
                </a:lnTo>
                <a:lnTo>
                  <a:pt x="844791" y="36830"/>
                </a:lnTo>
                <a:close/>
              </a:path>
              <a:path w="2308225" h="3999865">
                <a:moveTo>
                  <a:pt x="844791" y="36830"/>
                </a:moveTo>
                <a:lnTo>
                  <a:pt x="1208851" y="690879"/>
                </a:lnTo>
                <a:lnTo>
                  <a:pt x="1212227" y="690879"/>
                </a:lnTo>
                <a:lnTo>
                  <a:pt x="844791" y="36830"/>
                </a:lnTo>
                <a:close/>
              </a:path>
              <a:path w="2308225" h="3999865">
                <a:moveTo>
                  <a:pt x="865403" y="35560"/>
                </a:moveTo>
                <a:lnTo>
                  <a:pt x="844792" y="36832"/>
                </a:lnTo>
                <a:lnTo>
                  <a:pt x="1212227" y="690879"/>
                </a:lnTo>
                <a:lnTo>
                  <a:pt x="1218333" y="690879"/>
                </a:lnTo>
                <a:lnTo>
                  <a:pt x="865403" y="35560"/>
                </a:lnTo>
                <a:close/>
              </a:path>
              <a:path w="2308225" h="3999865">
                <a:moveTo>
                  <a:pt x="865403" y="35560"/>
                </a:moveTo>
                <a:lnTo>
                  <a:pt x="1218333" y="690879"/>
                </a:lnTo>
                <a:lnTo>
                  <a:pt x="1230340" y="690879"/>
                </a:lnTo>
                <a:lnTo>
                  <a:pt x="865403" y="35560"/>
                </a:lnTo>
                <a:close/>
              </a:path>
              <a:path w="2308225" h="3999865">
                <a:moveTo>
                  <a:pt x="865403" y="35560"/>
                </a:moveTo>
                <a:lnTo>
                  <a:pt x="1230340" y="690879"/>
                </a:lnTo>
                <a:lnTo>
                  <a:pt x="1235595" y="690879"/>
                </a:lnTo>
                <a:lnTo>
                  <a:pt x="865403" y="35560"/>
                </a:lnTo>
                <a:close/>
              </a:path>
              <a:path w="2308225" h="3999865">
                <a:moveTo>
                  <a:pt x="868629" y="35560"/>
                </a:moveTo>
                <a:lnTo>
                  <a:pt x="865403" y="35560"/>
                </a:lnTo>
                <a:lnTo>
                  <a:pt x="1235595" y="690879"/>
                </a:lnTo>
                <a:lnTo>
                  <a:pt x="1236502" y="690879"/>
                </a:lnTo>
                <a:lnTo>
                  <a:pt x="868629" y="35560"/>
                </a:lnTo>
                <a:close/>
              </a:path>
              <a:path w="2308225" h="3999865">
                <a:moveTo>
                  <a:pt x="886015" y="33020"/>
                </a:moveTo>
                <a:lnTo>
                  <a:pt x="868629" y="35560"/>
                </a:lnTo>
                <a:lnTo>
                  <a:pt x="1236502" y="690879"/>
                </a:lnTo>
                <a:lnTo>
                  <a:pt x="1241780" y="690879"/>
                </a:lnTo>
                <a:lnTo>
                  <a:pt x="886015" y="33020"/>
                </a:lnTo>
                <a:close/>
              </a:path>
              <a:path w="2308225" h="3999865">
                <a:moveTo>
                  <a:pt x="886015" y="33020"/>
                </a:moveTo>
                <a:lnTo>
                  <a:pt x="1241780" y="690879"/>
                </a:lnTo>
                <a:lnTo>
                  <a:pt x="1249038" y="690879"/>
                </a:lnTo>
                <a:lnTo>
                  <a:pt x="886015" y="33020"/>
                </a:lnTo>
                <a:close/>
              </a:path>
              <a:path w="2308225" h="3999865">
                <a:moveTo>
                  <a:pt x="886015" y="33020"/>
                </a:moveTo>
                <a:lnTo>
                  <a:pt x="1249038" y="690879"/>
                </a:lnTo>
                <a:lnTo>
                  <a:pt x="1259192" y="690879"/>
                </a:lnTo>
                <a:lnTo>
                  <a:pt x="886015" y="33020"/>
                </a:lnTo>
                <a:close/>
              </a:path>
              <a:path w="2308225" h="3999865">
                <a:moveTo>
                  <a:pt x="895070" y="31750"/>
                </a:moveTo>
                <a:lnTo>
                  <a:pt x="886015" y="33020"/>
                </a:lnTo>
                <a:lnTo>
                  <a:pt x="1259192" y="690879"/>
                </a:lnTo>
                <a:lnTo>
                  <a:pt x="1261881" y="690879"/>
                </a:lnTo>
                <a:lnTo>
                  <a:pt x="895070" y="31750"/>
                </a:lnTo>
                <a:close/>
              </a:path>
              <a:path w="2308225" h="3999865">
                <a:moveTo>
                  <a:pt x="895070" y="31750"/>
                </a:moveTo>
                <a:lnTo>
                  <a:pt x="1261881" y="690879"/>
                </a:lnTo>
                <a:lnTo>
                  <a:pt x="1275995" y="690879"/>
                </a:lnTo>
                <a:lnTo>
                  <a:pt x="895070" y="31750"/>
                </a:lnTo>
                <a:close/>
              </a:path>
              <a:path w="2308225" h="3999865">
                <a:moveTo>
                  <a:pt x="906602" y="30480"/>
                </a:moveTo>
                <a:lnTo>
                  <a:pt x="895070" y="31750"/>
                </a:lnTo>
                <a:lnTo>
                  <a:pt x="1275995" y="690879"/>
                </a:lnTo>
                <a:lnTo>
                  <a:pt x="1279316" y="690879"/>
                </a:lnTo>
                <a:lnTo>
                  <a:pt x="906602" y="30480"/>
                </a:lnTo>
                <a:close/>
              </a:path>
              <a:path w="2308225" h="3999865">
                <a:moveTo>
                  <a:pt x="923163" y="27940"/>
                </a:moveTo>
                <a:lnTo>
                  <a:pt x="906602" y="30480"/>
                </a:lnTo>
                <a:lnTo>
                  <a:pt x="1279316" y="690879"/>
                </a:lnTo>
                <a:lnTo>
                  <a:pt x="1284173" y="690879"/>
                </a:lnTo>
                <a:lnTo>
                  <a:pt x="923163" y="27940"/>
                </a:lnTo>
                <a:close/>
              </a:path>
              <a:path w="2308225" h="3999865">
                <a:moveTo>
                  <a:pt x="923163" y="27940"/>
                </a:moveTo>
                <a:lnTo>
                  <a:pt x="1284173" y="690879"/>
                </a:lnTo>
                <a:lnTo>
                  <a:pt x="1287659" y="690879"/>
                </a:lnTo>
                <a:lnTo>
                  <a:pt x="923163" y="27940"/>
                </a:lnTo>
                <a:close/>
              </a:path>
              <a:path w="2308225" h="3999865">
                <a:moveTo>
                  <a:pt x="923163" y="27940"/>
                </a:moveTo>
                <a:lnTo>
                  <a:pt x="1287659" y="690879"/>
                </a:lnTo>
                <a:lnTo>
                  <a:pt x="1304320" y="690879"/>
                </a:lnTo>
                <a:lnTo>
                  <a:pt x="923163" y="27940"/>
                </a:lnTo>
                <a:close/>
              </a:path>
              <a:path w="2308225" h="3999865">
                <a:moveTo>
                  <a:pt x="927201" y="27940"/>
                </a:moveTo>
                <a:lnTo>
                  <a:pt x="923163" y="27940"/>
                </a:lnTo>
                <a:lnTo>
                  <a:pt x="1304320" y="690879"/>
                </a:lnTo>
                <a:lnTo>
                  <a:pt x="1305394" y="690879"/>
                </a:lnTo>
                <a:lnTo>
                  <a:pt x="927201" y="27940"/>
                </a:lnTo>
                <a:close/>
              </a:path>
              <a:path w="2308225" h="3999865">
                <a:moveTo>
                  <a:pt x="932726" y="26670"/>
                </a:moveTo>
                <a:lnTo>
                  <a:pt x="927201" y="27940"/>
                </a:lnTo>
                <a:lnTo>
                  <a:pt x="1305394" y="690879"/>
                </a:lnTo>
                <a:lnTo>
                  <a:pt x="1307053" y="690879"/>
                </a:lnTo>
                <a:lnTo>
                  <a:pt x="932726" y="26670"/>
                </a:lnTo>
                <a:close/>
              </a:path>
              <a:path w="2308225" h="3999865">
                <a:moveTo>
                  <a:pt x="940930" y="25400"/>
                </a:moveTo>
                <a:lnTo>
                  <a:pt x="932726" y="26670"/>
                </a:lnTo>
                <a:lnTo>
                  <a:pt x="1307053" y="690879"/>
                </a:lnTo>
                <a:lnTo>
                  <a:pt x="1309417" y="690879"/>
                </a:lnTo>
                <a:lnTo>
                  <a:pt x="940930" y="25400"/>
                </a:lnTo>
                <a:close/>
              </a:path>
              <a:path w="2308225" h="3999865">
                <a:moveTo>
                  <a:pt x="940930" y="25400"/>
                </a:moveTo>
                <a:lnTo>
                  <a:pt x="1309417" y="690879"/>
                </a:lnTo>
                <a:lnTo>
                  <a:pt x="1325645" y="690879"/>
                </a:lnTo>
                <a:lnTo>
                  <a:pt x="940930" y="25400"/>
                </a:lnTo>
                <a:close/>
              </a:path>
              <a:path w="2308225" h="3999865">
                <a:moveTo>
                  <a:pt x="947813" y="25400"/>
                </a:moveTo>
                <a:lnTo>
                  <a:pt x="940930" y="25400"/>
                </a:lnTo>
                <a:lnTo>
                  <a:pt x="1325645" y="690879"/>
                </a:lnTo>
                <a:lnTo>
                  <a:pt x="1327455" y="690879"/>
                </a:lnTo>
                <a:lnTo>
                  <a:pt x="947813" y="25400"/>
                </a:lnTo>
                <a:close/>
              </a:path>
              <a:path w="2308225" h="3999865">
                <a:moveTo>
                  <a:pt x="958621" y="22860"/>
                </a:moveTo>
                <a:lnTo>
                  <a:pt x="947813" y="25400"/>
                </a:lnTo>
                <a:lnTo>
                  <a:pt x="1327455" y="690879"/>
                </a:lnTo>
                <a:lnTo>
                  <a:pt x="1330670" y="690879"/>
                </a:lnTo>
                <a:lnTo>
                  <a:pt x="958621" y="22860"/>
                </a:lnTo>
                <a:close/>
              </a:path>
              <a:path w="2308225" h="3999865">
                <a:moveTo>
                  <a:pt x="958621" y="22860"/>
                </a:moveTo>
                <a:lnTo>
                  <a:pt x="1330670" y="690879"/>
                </a:lnTo>
                <a:lnTo>
                  <a:pt x="1346420" y="690879"/>
                </a:lnTo>
                <a:lnTo>
                  <a:pt x="958621" y="22860"/>
                </a:lnTo>
                <a:close/>
              </a:path>
              <a:path w="2308225" h="3999865">
                <a:moveTo>
                  <a:pt x="968425" y="21590"/>
                </a:moveTo>
                <a:lnTo>
                  <a:pt x="958621" y="22860"/>
                </a:lnTo>
                <a:lnTo>
                  <a:pt x="1346420" y="690879"/>
                </a:lnTo>
                <a:lnTo>
                  <a:pt x="1349170" y="690879"/>
                </a:lnTo>
                <a:lnTo>
                  <a:pt x="968425" y="21590"/>
                </a:lnTo>
                <a:close/>
              </a:path>
              <a:path w="2308225" h="3999865">
                <a:moveTo>
                  <a:pt x="976274" y="20320"/>
                </a:moveTo>
                <a:lnTo>
                  <a:pt x="968425" y="21590"/>
                </a:lnTo>
                <a:lnTo>
                  <a:pt x="1349170" y="690879"/>
                </a:lnTo>
                <a:lnTo>
                  <a:pt x="1351402" y="690879"/>
                </a:lnTo>
                <a:lnTo>
                  <a:pt x="976274" y="20320"/>
                </a:lnTo>
                <a:close/>
              </a:path>
              <a:path w="2308225" h="3999865">
                <a:moveTo>
                  <a:pt x="982103" y="19050"/>
                </a:moveTo>
                <a:lnTo>
                  <a:pt x="976274" y="20320"/>
                </a:lnTo>
                <a:lnTo>
                  <a:pt x="1351402" y="690879"/>
                </a:lnTo>
                <a:lnTo>
                  <a:pt x="1353104" y="690879"/>
                </a:lnTo>
                <a:lnTo>
                  <a:pt x="982103" y="19050"/>
                </a:lnTo>
                <a:close/>
              </a:path>
              <a:path w="2308225" h="3999865">
                <a:moveTo>
                  <a:pt x="982103" y="19050"/>
                </a:moveTo>
                <a:lnTo>
                  <a:pt x="1353104" y="690879"/>
                </a:lnTo>
                <a:lnTo>
                  <a:pt x="1360363" y="690879"/>
                </a:lnTo>
                <a:lnTo>
                  <a:pt x="982103" y="19050"/>
                </a:lnTo>
                <a:close/>
              </a:path>
              <a:path w="2308225" h="3999865">
                <a:moveTo>
                  <a:pt x="993965" y="17780"/>
                </a:moveTo>
                <a:lnTo>
                  <a:pt x="982103" y="19050"/>
                </a:lnTo>
                <a:lnTo>
                  <a:pt x="1360363" y="690879"/>
                </a:lnTo>
                <a:lnTo>
                  <a:pt x="1363604" y="690879"/>
                </a:lnTo>
                <a:lnTo>
                  <a:pt x="993965" y="17780"/>
                </a:lnTo>
                <a:close/>
              </a:path>
              <a:path w="2308225" h="3999865">
                <a:moveTo>
                  <a:pt x="993965" y="17780"/>
                </a:moveTo>
                <a:lnTo>
                  <a:pt x="1363604" y="690879"/>
                </a:lnTo>
                <a:lnTo>
                  <a:pt x="1374271" y="690879"/>
                </a:lnTo>
                <a:lnTo>
                  <a:pt x="993965" y="17780"/>
                </a:lnTo>
                <a:close/>
              </a:path>
              <a:path w="2308225" h="3999865">
                <a:moveTo>
                  <a:pt x="1006640" y="15240"/>
                </a:moveTo>
                <a:lnTo>
                  <a:pt x="993965" y="17780"/>
                </a:lnTo>
                <a:lnTo>
                  <a:pt x="1374271" y="690879"/>
                </a:lnTo>
                <a:lnTo>
                  <a:pt x="1377853" y="690879"/>
                </a:lnTo>
                <a:lnTo>
                  <a:pt x="1006640" y="15240"/>
                </a:lnTo>
                <a:close/>
              </a:path>
              <a:path w="2308225" h="3999865">
                <a:moveTo>
                  <a:pt x="1006640" y="15240"/>
                </a:moveTo>
                <a:lnTo>
                  <a:pt x="1377853" y="690879"/>
                </a:lnTo>
                <a:lnTo>
                  <a:pt x="1387139" y="690879"/>
                </a:lnTo>
                <a:lnTo>
                  <a:pt x="1006640" y="15240"/>
                </a:lnTo>
                <a:close/>
              </a:path>
              <a:path w="2308225" h="3999865">
                <a:moveTo>
                  <a:pt x="1011770" y="15240"/>
                </a:moveTo>
                <a:lnTo>
                  <a:pt x="1006640" y="15240"/>
                </a:lnTo>
                <a:lnTo>
                  <a:pt x="1387139" y="690879"/>
                </a:lnTo>
                <a:lnTo>
                  <a:pt x="1388425" y="690879"/>
                </a:lnTo>
                <a:lnTo>
                  <a:pt x="1011770" y="15240"/>
                </a:lnTo>
                <a:close/>
              </a:path>
              <a:path w="2308225" h="3999865">
                <a:moveTo>
                  <a:pt x="1011770" y="15240"/>
                </a:moveTo>
                <a:lnTo>
                  <a:pt x="1388425" y="690879"/>
                </a:lnTo>
                <a:lnTo>
                  <a:pt x="1397764" y="690879"/>
                </a:lnTo>
                <a:lnTo>
                  <a:pt x="1011770" y="15240"/>
                </a:lnTo>
                <a:close/>
              </a:path>
              <a:path w="2308225" h="3999865">
                <a:moveTo>
                  <a:pt x="1030846" y="12700"/>
                </a:moveTo>
                <a:lnTo>
                  <a:pt x="1011770" y="15240"/>
                </a:lnTo>
                <a:lnTo>
                  <a:pt x="1397764" y="690879"/>
                </a:lnTo>
                <a:lnTo>
                  <a:pt x="1402831" y="690879"/>
                </a:lnTo>
                <a:lnTo>
                  <a:pt x="1030846" y="12700"/>
                </a:lnTo>
                <a:close/>
              </a:path>
              <a:path w="2308225" h="3999865">
                <a:moveTo>
                  <a:pt x="1030846" y="12700"/>
                </a:moveTo>
                <a:lnTo>
                  <a:pt x="1402831" y="690879"/>
                </a:lnTo>
                <a:lnTo>
                  <a:pt x="1422219" y="690879"/>
                </a:lnTo>
                <a:lnTo>
                  <a:pt x="1030846" y="12700"/>
                </a:lnTo>
                <a:close/>
              </a:path>
              <a:path w="2308225" h="3999865">
                <a:moveTo>
                  <a:pt x="1047991" y="10160"/>
                </a:moveTo>
                <a:lnTo>
                  <a:pt x="1030846" y="12700"/>
                </a:lnTo>
                <a:lnTo>
                  <a:pt x="1422219" y="690879"/>
                </a:lnTo>
                <a:lnTo>
                  <a:pt x="1426661" y="690879"/>
                </a:lnTo>
                <a:lnTo>
                  <a:pt x="1047991" y="10160"/>
                </a:lnTo>
                <a:close/>
              </a:path>
              <a:path w="2308225" h="3999865">
                <a:moveTo>
                  <a:pt x="1047991" y="10160"/>
                </a:moveTo>
                <a:lnTo>
                  <a:pt x="1426661" y="690879"/>
                </a:lnTo>
                <a:lnTo>
                  <a:pt x="1446315" y="690879"/>
                </a:lnTo>
                <a:lnTo>
                  <a:pt x="1047991" y="10160"/>
                </a:lnTo>
                <a:close/>
              </a:path>
              <a:path w="2308225" h="3999865">
                <a:moveTo>
                  <a:pt x="1050848" y="10160"/>
                </a:moveTo>
                <a:lnTo>
                  <a:pt x="1047991" y="10160"/>
                </a:lnTo>
                <a:lnTo>
                  <a:pt x="1446315" y="690879"/>
                </a:lnTo>
                <a:lnTo>
                  <a:pt x="1446975" y="690879"/>
                </a:lnTo>
                <a:lnTo>
                  <a:pt x="1050848" y="10160"/>
                </a:lnTo>
                <a:close/>
              </a:path>
              <a:path w="2308225" h="3999865">
                <a:moveTo>
                  <a:pt x="1054430" y="10160"/>
                </a:moveTo>
                <a:lnTo>
                  <a:pt x="1050848" y="10160"/>
                </a:lnTo>
                <a:lnTo>
                  <a:pt x="1446975" y="690879"/>
                </a:lnTo>
                <a:lnTo>
                  <a:pt x="1447802" y="690879"/>
                </a:lnTo>
                <a:lnTo>
                  <a:pt x="1054430" y="10160"/>
                </a:lnTo>
                <a:close/>
              </a:path>
              <a:path w="2308225" h="3999865">
                <a:moveTo>
                  <a:pt x="1066469" y="8890"/>
                </a:moveTo>
                <a:lnTo>
                  <a:pt x="1054430" y="10160"/>
                </a:lnTo>
                <a:lnTo>
                  <a:pt x="1447802" y="690879"/>
                </a:lnTo>
                <a:lnTo>
                  <a:pt x="1450748" y="690879"/>
                </a:lnTo>
                <a:lnTo>
                  <a:pt x="1066469" y="8890"/>
                </a:lnTo>
                <a:close/>
              </a:path>
              <a:path w="2308225" h="3999865">
                <a:moveTo>
                  <a:pt x="1071435" y="7620"/>
                </a:moveTo>
                <a:lnTo>
                  <a:pt x="1066469" y="8890"/>
                </a:lnTo>
                <a:lnTo>
                  <a:pt x="1450748" y="690879"/>
                </a:lnTo>
                <a:lnTo>
                  <a:pt x="1452057" y="690879"/>
                </a:lnTo>
                <a:lnTo>
                  <a:pt x="1071435" y="7620"/>
                </a:lnTo>
                <a:close/>
              </a:path>
              <a:path w="2308225" h="3999865">
                <a:moveTo>
                  <a:pt x="1071435" y="7620"/>
                </a:moveTo>
                <a:lnTo>
                  <a:pt x="1452057" y="690879"/>
                </a:lnTo>
                <a:lnTo>
                  <a:pt x="1471922" y="690879"/>
                </a:lnTo>
                <a:lnTo>
                  <a:pt x="1071435" y="7620"/>
                </a:lnTo>
                <a:close/>
              </a:path>
              <a:path w="2308225" h="3999865">
                <a:moveTo>
                  <a:pt x="1077493" y="7620"/>
                </a:moveTo>
                <a:lnTo>
                  <a:pt x="1071435" y="7620"/>
                </a:lnTo>
                <a:lnTo>
                  <a:pt x="1471922" y="690879"/>
                </a:lnTo>
                <a:lnTo>
                  <a:pt x="1473270" y="690879"/>
                </a:lnTo>
                <a:lnTo>
                  <a:pt x="1077493" y="7620"/>
                </a:lnTo>
                <a:close/>
              </a:path>
              <a:path w="2308225" h="3999865">
                <a:moveTo>
                  <a:pt x="1085253" y="6350"/>
                </a:moveTo>
                <a:lnTo>
                  <a:pt x="1077493" y="7620"/>
                </a:lnTo>
                <a:lnTo>
                  <a:pt x="1473270" y="690879"/>
                </a:lnTo>
                <a:lnTo>
                  <a:pt x="1475158" y="690879"/>
                </a:lnTo>
                <a:lnTo>
                  <a:pt x="1085253" y="6350"/>
                </a:lnTo>
                <a:close/>
              </a:path>
              <a:path w="2308225" h="3999865">
                <a:moveTo>
                  <a:pt x="1092047" y="6350"/>
                </a:moveTo>
                <a:lnTo>
                  <a:pt x="1085253" y="6350"/>
                </a:lnTo>
                <a:lnTo>
                  <a:pt x="1475158" y="690879"/>
                </a:lnTo>
                <a:lnTo>
                  <a:pt x="1476668" y="690879"/>
                </a:lnTo>
                <a:lnTo>
                  <a:pt x="1092047" y="6350"/>
                </a:lnTo>
                <a:close/>
              </a:path>
              <a:path w="2308225" h="3999865">
                <a:moveTo>
                  <a:pt x="1112659" y="5080"/>
                </a:moveTo>
                <a:lnTo>
                  <a:pt x="1092047" y="6350"/>
                </a:lnTo>
                <a:lnTo>
                  <a:pt x="1476668" y="690879"/>
                </a:lnTo>
                <a:lnTo>
                  <a:pt x="1481400" y="690879"/>
                </a:lnTo>
                <a:lnTo>
                  <a:pt x="1112659" y="5080"/>
                </a:lnTo>
                <a:close/>
              </a:path>
              <a:path w="2308225" h="3999865">
                <a:moveTo>
                  <a:pt x="1112659" y="5080"/>
                </a:moveTo>
                <a:lnTo>
                  <a:pt x="1481400" y="690879"/>
                </a:lnTo>
                <a:lnTo>
                  <a:pt x="1497226" y="690879"/>
                </a:lnTo>
                <a:lnTo>
                  <a:pt x="1112659" y="5080"/>
                </a:lnTo>
                <a:close/>
              </a:path>
              <a:path w="2308225" h="3999865">
                <a:moveTo>
                  <a:pt x="1133259" y="3810"/>
                </a:moveTo>
                <a:lnTo>
                  <a:pt x="1112659" y="5080"/>
                </a:lnTo>
                <a:lnTo>
                  <a:pt x="1497226" y="690879"/>
                </a:lnTo>
                <a:lnTo>
                  <a:pt x="1501803" y="690879"/>
                </a:lnTo>
                <a:lnTo>
                  <a:pt x="1133259" y="3810"/>
                </a:lnTo>
                <a:close/>
              </a:path>
              <a:path w="2308225" h="3999865">
                <a:moveTo>
                  <a:pt x="1133259" y="3810"/>
                </a:moveTo>
                <a:lnTo>
                  <a:pt x="1501803" y="690879"/>
                </a:lnTo>
                <a:lnTo>
                  <a:pt x="1527277" y="690879"/>
                </a:lnTo>
                <a:lnTo>
                  <a:pt x="1133259" y="3810"/>
                </a:lnTo>
                <a:close/>
              </a:path>
              <a:path w="2308225" h="3999865">
                <a:moveTo>
                  <a:pt x="1153871" y="3810"/>
                </a:moveTo>
                <a:lnTo>
                  <a:pt x="1133259" y="3810"/>
                </a:lnTo>
                <a:lnTo>
                  <a:pt x="1527277" y="690879"/>
                </a:lnTo>
                <a:lnTo>
                  <a:pt x="1531466" y="690879"/>
                </a:lnTo>
                <a:lnTo>
                  <a:pt x="1153871" y="3810"/>
                </a:lnTo>
                <a:close/>
              </a:path>
              <a:path w="2308225" h="3999865">
                <a:moveTo>
                  <a:pt x="1153871" y="3810"/>
                </a:moveTo>
                <a:lnTo>
                  <a:pt x="1531466" y="690879"/>
                </a:lnTo>
                <a:lnTo>
                  <a:pt x="1546714" y="690879"/>
                </a:lnTo>
                <a:lnTo>
                  <a:pt x="1153871" y="3810"/>
                </a:lnTo>
                <a:close/>
              </a:path>
              <a:path w="2308225" h="3999865">
                <a:moveTo>
                  <a:pt x="1174470" y="3810"/>
                </a:moveTo>
                <a:lnTo>
                  <a:pt x="1153871" y="3810"/>
                </a:lnTo>
                <a:lnTo>
                  <a:pt x="1546714" y="690879"/>
                </a:lnTo>
                <a:lnTo>
                  <a:pt x="1550779" y="690879"/>
                </a:lnTo>
                <a:lnTo>
                  <a:pt x="1174470" y="3810"/>
                </a:lnTo>
                <a:close/>
              </a:path>
              <a:path w="2308225" h="3999865">
                <a:moveTo>
                  <a:pt x="1174470" y="3810"/>
                </a:moveTo>
                <a:lnTo>
                  <a:pt x="1550779" y="690879"/>
                </a:lnTo>
                <a:lnTo>
                  <a:pt x="1555998" y="690879"/>
                </a:lnTo>
                <a:lnTo>
                  <a:pt x="1174470" y="3810"/>
                </a:lnTo>
                <a:close/>
              </a:path>
              <a:path w="2308225" h="3999865">
                <a:moveTo>
                  <a:pt x="1174470" y="3810"/>
                </a:moveTo>
                <a:lnTo>
                  <a:pt x="1555998" y="690879"/>
                </a:lnTo>
                <a:lnTo>
                  <a:pt x="1568665" y="690879"/>
                </a:lnTo>
                <a:lnTo>
                  <a:pt x="1174470" y="3810"/>
                </a:lnTo>
                <a:close/>
              </a:path>
              <a:path w="2308225" h="3999865">
                <a:moveTo>
                  <a:pt x="1195082" y="3810"/>
                </a:moveTo>
                <a:lnTo>
                  <a:pt x="1174470" y="3810"/>
                </a:lnTo>
                <a:lnTo>
                  <a:pt x="1568665" y="690879"/>
                </a:lnTo>
                <a:lnTo>
                  <a:pt x="1572559" y="690879"/>
                </a:lnTo>
                <a:lnTo>
                  <a:pt x="1195082" y="3810"/>
                </a:lnTo>
                <a:close/>
              </a:path>
              <a:path w="2308225" h="3999865">
                <a:moveTo>
                  <a:pt x="1195082" y="3810"/>
                </a:moveTo>
                <a:lnTo>
                  <a:pt x="1572559" y="690879"/>
                </a:lnTo>
                <a:lnTo>
                  <a:pt x="1581207" y="690879"/>
                </a:lnTo>
                <a:lnTo>
                  <a:pt x="1195082" y="3810"/>
                </a:lnTo>
                <a:close/>
              </a:path>
              <a:path w="2308225" h="3999865">
                <a:moveTo>
                  <a:pt x="1195082" y="3810"/>
                </a:moveTo>
                <a:lnTo>
                  <a:pt x="1581207" y="690879"/>
                </a:lnTo>
                <a:lnTo>
                  <a:pt x="1584894" y="690879"/>
                </a:lnTo>
                <a:lnTo>
                  <a:pt x="1215669" y="5079"/>
                </a:lnTo>
                <a:lnTo>
                  <a:pt x="1195082" y="3810"/>
                </a:lnTo>
                <a:close/>
              </a:path>
              <a:path w="2308225" h="3999865">
                <a:moveTo>
                  <a:pt x="1215669" y="5080"/>
                </a:moveTo>
                <a:lnTo>
                  <a:pt x="1584894" y="690879"/>
                </a:lnTo>
                <a:lnTo>
                  <a:pt x="1590483" y="690879"/>
                </a:lnTo>
                <a:lnTo>
                  <a:pt x="1215669" y="5080"/>
                </a:lnTo>
                <a:close/>
              </a:path>
              <a:path w="2308225" h="3999865">
                <a:moveTo>
                  <a:pt x="1215669" y="5080"/>
                </a:moveTo>
                <a:lnTo>
                  <a:pt x="1590483" y="690879"/>
                </a:lnTo>
                <a:lnTo>
                  <a:pt x="1602869" y="690879"/>
                </a:lnTo>
                <a:lnTo>
                  <a:pt x="1215669" y="5080"/>
                </a:lnTo>
                <a:close/>
              </a:path>
              <a:path w="2308225" h="3999865">
                <a:moveTo>
                  <a:pt x="1236281" y="5080"/>
                </a:moveTo>
                <a:lnTo>
                  <a:pt x="1215669" y="5080"/>
                </a:lnTo>
                <a:lnTo>
                  <a:pt x="1602869" y="690879"/>
                </a:lnTo>
                <a:lnTo>
                  <a:pt x="1606540" y="690879"/>
                </a:lnTo>
                <a:lnTo>
                  <a:pt x="1236281" y="5080"/>
                </a:lnTo>
                <a:close/>
              </a:path>
              <a:path w="2308225" h="3999865">
                <a:moveTo>
                  <a:pt x="1236281" y="5080"/>
                </a:moveTo>
                <a:lnTo>
                  <a:pt x="1606540" y="690879"/>
                </a:lnTo>
                <a:lnTo>
                  <a:pt x="1609425" y="690879"/>
                </a:lnTo>
                <a:lnTo>
                  <a:pt x="1236281" y="5080"/>
                </a:lnTo>
                <a:close/>
              </a:path>
              <a:path w="2308225" h="3999865">
                <a:moveTo>
                  <a:pt x="1236281" y="5080"/>
                </a:moveTo>
                <a:lnTo>
                  <a:pt x="1609425" y="690879"/>
                </a:lnTo>
                <a:lnTo>
                  <a:pt x="1622980" y="690879"/>
                </a:lnTo>
                <a:lnTo>
                  <a:pt x="1236281" y="5080"/>
                </a:lnTo>
                <a:close/>
              </a:path>
              <a:path w="2308225" h="3999865">
                <a:moveTo>
                  <a:pt x="1236281" y="5080"/>
                </a:moveTo>
                <a:lnTo>
                  <a:pt x="1622980" y="690879"/>
                </a:lnTo>
                <a:lnTo>
                  <a:pt x="1624200" y="690879"/>
                </a:lnTo>
                <a:lnTo>
                  <a:pt x="1244092" y="6350"/>
                </a:lnTo>
                <a:lnTo>
                  <a:pt x="1236281" y="5080"/>
                </a:lnTo>
                <a:close/>
              </a:path>
              <a:path w="2308225" h="3999865">
                <a:moveTo>
                  <a:pt x="1244092" y="6350"/>
                </a:moveTo>
                <a:lnTo>
                  <a:pt x="1624200" y="690879"/>
                </a:lnTo>
                <a:lnTo>
                  <a:pt x="1631194" y="690879"/>
                </a:lnTo>
                <a:lnTo>
                  <a:pt x="1244092" y="6350"/>
                </a:lnTo>
                <a:close/>
              </a:path>
              <a:path w="2308225" h="3999865">
                <a:moveTo>
                  <a:pt x="1249349" y="6350"/>
                </a:moveTo>
                <a:lnTo>
                  <a:pt x="1244092" y="6350"/>
                </a:lnTo>
                <a:lnTo>
                  <a:pt x="1631194" y="690879"/>
                </a:lnTo>
                <a:lnTo>
                  <a:pt x="1632085" y="690879"/>
                </a:lnTo>
                <a:lnTo>
                  <a:pt x="1249349" y="6350"/>
                </a:lnTo>
                <a:close/>
              </a:path>
              <a:path w="2308225" h="3999865">
                <a:moveTo>
                  <a:pt x="1256880" y="6350"/>
                </a:moveTo>
                <a:lnTo>
                  <a:pt x="1249349" y="6350"/>
                </a:lnTo>
                <a:lnTo>
                  <a:pt x="1632085" y="690879"/>
                </a:lnTo>
                <a:lnTo>
                  <a:pt x="1633361" y="690879"/>
                </a:lnTo>
                <a:lnTo>
                  <a:pt x="1256880" y="6350"/>
                </a:lnTo>
                <a:close/>
              </a:path>
              <a:path w="2308225" h="3999865">
                <a:moveTo>
                  <a:pt x="1256880" y="6350"/>
                </a:moveTo>
                <a:lnTo>
                  <a:pt x="1633361" y="690879"/>
                </a:lnTo>
                <a:lnTo>
                  <a:pt x="1641074" y="690879"/>
                </a:lnTo>
                <a:lnTo>
                  <a:pt x="1256880" y="6350"/>
                </a:lnTo>
                <a:close/>
              </a:path>
              <a:path w="2308225" h="3999865">
                <a:moveTo>
                  <a:pt x="1263751" y="6350"/>
                </a:moveTo>
                <a:lnTo>
                  <a:pt x="1256880" y="6350"/>
                </a:lnTo>
                <a:lnTo>
                  <a:pt x="1641074" y="690879"/>
                </a:lnTo>
                <a:lnTo>
                  <a:pt x="1642221" y="690879"/>
                </a:lnTo>
                <a:lnTo>
                  <a:pt x="1263751" y="6350"/>
                </a:lnTo>
                <a:close/>
              </a:path>
              <a:path w="2308225" h="3999865">
                <a:moveTo>
                  <a:pt x="1263751" y="6350"/>
                </a:moveTo>
                <a:lnTo>
                  <a:pt x="1642221" y="690879"/>
                </a:lnTo>
                <a:lnTo>
                  <a:pt x="1654645" y="690879"/>
                </a:lnTo>
                <a:lnTo>
                  <a:pt x="1263751" y="6350"/>
                </a:lnTo>
                <a:close/>
              </a:path>
              <a:path w="2308225" h="3999865">
                <a:moveTo>
                  <a:pt x="1263751" y="6350"/>
                </a:moveTo>
                <a:lnTo>
                  <a:pt x="1654645" y="690879"/>
                </a:lnTo>
                <a:lnTo>
                  <a:pt x="1655721" y="690879"/>
                </a:lnTo>
                <a:lnTo>
                  <a:pt x="1271066" y="7619"/>
                </a:lnTo>
                <a:lnTo>
                  <a:pt x="1263751" y="6350"/>
                </a:lnTo>
                <a:close/>
              </a:path>
              <a:path w="2308225" h="3999865">
                <a:moveTo>
                  <a:pt x="1283284" y="7620"/>
                </a:moveTo>
                <a:lnTo>
                  <a:pt x="1271066" y="7620"/>
                </a:lnTo>
                <a:lnTo>
                  <a:pt x="1655721" y="690879"/>
                </a:lnTo>
                <a:lnTo>
                  <a:pt x="1657717" y="690879"/>
                </a:lnTo>
                <a:lnTo>
                  <a:pt x="1283284" y="7620"/>
                </a:lnTo>
                <a:close/>
              </a:path>
              <a:path w="2308225" h="3999865">
                <a:moveTo>
                  <a:pt x="1283284" y="7620"/>
                </a:moveTo>
                <a:lnTo>
                  <a:pt x="1657717" y="690879"/>
                </a:lnTo>
                <a:lnTo>
                  <a:pt x="1669112" y="690879"/>
                </a:lnTo>
                <a:lnTo>
                  <a:pt x="1283284" y="7620"/>
                </a:lnTo>
                <a:close/>
              </a:path>
              <a:path w="2308225" h="3999865">
                <a:moveTo>
                  <a:pt x="1292910" y="7620"/>
                </a:moveTo>
                <a:lnTo>
                  <a:pt x="1283284" y="7620"/>
                </a:lnTo>
                <a:lnTo>
                  <a:pt x="1669112" y="690879"/>
                </a:lnTo>
                <a:lnTo>
                  <a:pt x="1670646" y="690879"/>
                </a:lnTo>
                <a:lnTo>
                  <a:pt x="1292910" y="7620"/>
                </a:lnTo>
                <a:close/>
              </a:path>
              <a:path w="2308225" h="3999865">
                <a:moveTo>
                  <a:pt x="1292910" y="7620"/>
                </a:moveTo>
                <a:lnTo>
                  <a:pt x="1670646" y="690879"/>
                </a:lnTo>
                <a:lnTo>
                  <a:pt x="1679541" y="690879"/>
                </a:lnTo>
                <a:lnTo>
                  <a:pt x="1292910" y="7620"/>
                </a:lnTo>
                <a:close/>
              </a:path>
              <a:path w="2308225" h="3999865">
                <a:moveTo>
                  <a:pt x="1292910" y="7620"/>
                </a:moveTo>
                <a:lnTo>
                  <a:pt x="1679541" y="690879"/>
                </a:lnTo>
                <a:lnTo>
                  <a:pt x="1680972" y="690879"/>
                </a:lnTo>
                <a:lnTo>
                  <a:pt x="1302740" y="8890"/>
                </a:lnTo>
                <a:lnTo>
                  <a:pt x="1292910" y="7620"/>
                </a:lnTo>
                <a:close/>
              </a:path>
              <a:path w="2308225" h="3999865">
                <a:moveTo>
                  <a:pt x="1302740" y="8890"/>
                </a:moveTo>
                <a:lnTo>
                  <a:pt x="1680972" y="690879"/>
                </a:lnTo>
                <a:lnTo>
                  <a:pt x="1694428" y="690879"/>
                </a:lnTo>
                <a:lnTo>
                  <a:pt x="1302740" y="8890"/>
                </a:lnTo>
                <a:close/>
              </a:path>
              <a:path w="2308225" h="3999865">
                <a:moveTo>
                  <a:pt x="1314856" y="8890"/>
                </a:moveTo>
                <a:lnTo>
                  <a:pt x="1302740" y="8890"/>
                </a:lnTo>
                <a:lnTo>
                  <a:pt x="1694428" y="690879"/>
                </a:lnTo>
                <a:lnTo>
                  <a:pt x="1696298" y="690879"/>
                </a:lnTo>
                <a:lnTo>
                  <a:pt x="1314856" y="8890"/>
                </a:lnTo>
                <a:close/>
              </a:path>
              <a:path w="2308225" h="3999865">
                <a:moveTo>
                  <a:pt x="1314856" y="8890"/>
                </a:moveTo>
                <a:lnTo>
                  <a:pt x="1696298" y="690879"/>
                </a:lnTo>
                <a:lnTo>
                  <a:pt x="1697311" y="690879"/>
                </a:lnTo>
                <a:lnTo>
                  <a:pt x="1322120" y="10159"/>
                </a:lnTo>
                <a:lnTo>
                  <a:pt x="1314856" y="8890"/>
                </a:lnTo>
                <a:close/>
              </a:path>
              <a:path w="2308225" h="3999865">
                <a:moveTo>
                  <a:pt x="1322120" y="10160"/>
                </a:moveTo>
                <a:lnTo>
                  <a:pt x="1697311" y="690879"/>
                </a:lnTo>
                <a:lnTo>
                  <a:pt x="1703065" y="690879"/>
                </a:lnTo>
                <a:lnTo>
                  <a:pt x="1322120" y="10160"/>
                </a:lnTo>
                <a:close/>
              </a:path>
              <a:path w="2308225" h="3999865">
                <a:moveTo>
                  <a:pt x="1336852" y="10160"/>
                </a:moveTo>
                <a:lnTo>
                  <a:pt x="1322120" y="10160"/>
                </a:lnTo>
                <a:lnTo>
                  <a:pt x="1703065" y="690879"/>
                </a:lnTo>
                <a:lnTo>
                  <a:pt x="1705323" y="690879"/>
                </a:lnTo>
                <a:lnTo>
                  <a:pt x="1336852" y="10160"/>
                </a:lnTo>
                <a:close/>
              </a:path>
              <a:path w="2308225" h="3999865">
                <a:moveTo>
                  <a:pt x="1336852" y="10160"/>
                </a:moveTo>
                <a:lnTo>
                  <a:pt x="1705323" y="690879"/>
                </a:lnTo>
                <a:lnTo>
                  <a:pt x="1724000" y="690879"/>
                </a:lnTo>
                <a:lnTo>
                  <a:pt x="1336852" y="10160"/>
                </a:lnTo>
                <a:close/>
              </a:path>
              <a:path w="2308225" h="3999865">
                <a:moveTo>
                  <a:pt x="1336852" y="10160"/>
                </a:moveTo>
                <a:lnTo>
                  <a:pt x="1724000" y="690879"/>
                </a:lnTo>
                <a:lnTo>
                  <a:pt x="1724590" y="690879"/>
                </a:lnTo>
                <a:lnTo>
                  <a:pt x="1341488" y="11429"/>
                </a:lnTo>
                <a:lnTo>
                  <a:pt x="1336852" y="10160"/>
                </a:lnTo>
                <a:close/>
              </a:path>
              <a:path w="2308225" h="3999865">
                <a:moveTo>
                  <a:pt x="1341488" y="11430"/>
                </a:moveTo>
                <a:lnTo>
                  <a:pt x="1724590" y="690879"/>
                </a:lnTo>
                <a:lnTo>
                  <a:pt x="1727409" y="690879"/>
                </a:lnTo>
                <a:lnTo>
                  <a:pt x="1360868" y="12699"/>
                </a:lnTo>
                <a:lnTo>
                  <a:pt x="1341488" y="11430"/>
                </a:lnTo>
                <a:close/>
              </a:path>
              <a:path w="2308225" h="3999865">
                <a:moveTo>
                  <a:pt x="1360868" y="12700"/>
                </a:moveTo>
                <a:lnTo>
                  <a:pt x="1727409" y="690879"/>
                </a:lnTo>
                <a:lnTo>
                  <a:pt x="1745508" y="690879"/>
                </a:lnTo>
                <a:lnTo>
                  <a:pt x="1360868" y="12700"/>
                </a:lnTo>
                <a:close/>
              </a:path>
              <a:path w="2308225" h="3999865">
                <a:moveTo>
                  <a:pt x="1360868" y="12700"/>
                </a:moveTo>
                <a:lnTo>
                  <a:pt x="1745508" y="690879"/>
                </a:lnTo>
                <a:lnTo>
                  <a:pt x="1748392" y="690879"/>
                </a:lnTo>
                <a:lnTo>
                  <a:pt x="1380820" y="13970"/>
                </a:lnTo>
                <a:lnTo>
                  <a:pt x="1360868" y="12700"/>
                </a:lnTo>
                <a:close/>
              </a:path>
              <a:path w="2308225" h="3999865">
                <a:moveTo>
                  <a:pt x="1380820" y="13970"/>
                </a:moveTo>
                <a:lnTo>
                  <a:pt x="1748392" y="690879"/>
                </a:lnTo>
                <a:lnTo>
                  <a:pt x="1755286" y="690879"/>
                </a:lnTo>
                <a:lnTo>
                  <a:pt x="1380820" y="13970"/>
                </a:lnTo>
                <a:close/>
              </a:path>
              <a:path w="2308225" h="3999865">
                <a:moveTo>
                  <a:pt x="1380820" y="13970"/>
                </a:moveTo>
                <a:lnTo>
                  <a:pt x="1755286" y="690879"/>
                </a:lnTo>
                <a:lnTo>
                  <a:pt x="1769623" y="690879"/>
                </a:lnTo>
                <a:lnTo>
                  <a:pt x="1380820" y="13970"/>
                </a:lnTo>
                <a:close/>
              </a:path>
              <a:path w="2308225" h="3999865">
                <a:moveTo>
                  <a:pt x="1402702" y="13970"/>
                </a:moveTo>
                <a:lnTo>
                  <a:pt x="1380820" y="13970"/>
                </a:lnTo>
                <a:lnTo>
                  <a:pt x="1769623" y="690879"/>
                </a:lnTo>
                <a:lnTo>
                  <a:pt x="1772724" y="690879"/>
                </a:lnTo>
                <a:lnTo>
                  <a:pt x="1402702" y="13970"/>
                </a:lnTo>
                <a:close/>
              </a:path>
              <a:path w="2308225" h="3999865">
                <a:moveTo>
                  <a:pt x="1402702" y="13970"/>
                </a:moveTo>
                <a:lnTo>
                  <a:pt x="1772724" y="690879"/>
                </a:lnTo>
                <a:lnTo>
                  <a:pt x="1777131" y="690879"/>
                </a:lnTo>
                <a:lnTo>
                  <a:pt x="1402702" y="13970"/>
                </a:lnTo>
                <a:close/>
              </a:path>
              <a:path w="2308225" h="3999865">
                <a:moveTo>
                  <a:pt x="1402702" y="13970"/>
                </a:moveTo>
                <a:lnTo>
                  <a:pt x="1777131" y="690879"/>
                </a:lnTo>
                <a:lnTo>
                  <a:pt x="1788892" y="690879"/>
                </a:lnTo>
                <a:lnTo>
                  <a:pt x="1402702" y="13970"/>
                </a:lnTo>
                <a:close/>
              </a:path>
              <a:path w="2308225" h="3999865">
                <a:moveTo>
                  <a:pt x="1402702" y="13970"/>
                </a:moveTo>
                <a:lnTo>
                  <a:pt x="1788892" y="690879"/>
                </a:lnTo>
                <a:lnTo>
                  <a:pt x="1791387" y="690879"/>
                </a:lnTo>
                <a:lnTo>
                  <a:pt x="1421726" y="15240"/>
                </a:lnTo>
                <a:lnTo>
                  <a:pt x="1402702" y="13970"/>
                </a:lnTo>
                <a:close/>
              </a:path>
              <a:path w="2308225" h="3999865">
                <a:moveTo>
                  <a:pt x="1421726" y="15240"/>
                </a:moveTo>
                <a:lnTo>
                  <a:pt x="1791387" y="690879"/>
                </a:lnTo>
                <a:lnTo>
                  <a:pt x="1796641" y="690879"/>
                </a:lnTo>
                <a:lnTo>
                  <a:pt x="1421726" y="15240"/>
                </a:lnTo>
                <a:close/>
              </a:path>
              <a:path w="2308225" h="3999865">
                <a:moveTo>
                  <a:pt x="1421726" y="15240"/>
                </a:moveTo>
                <a:lnTo>
                  <a:pt x="1796641" y="690879"/>
                </a:lnTo>
                <a:lnTo>
                  <a:pt x="1807162" y="690879"/>
                </a:lnTo>
                <a:lnTo>
                  <a:pt x="1421726" y="15240"/>
                </a:lnTo>
                <a:close/>
              </a:path>
              <a:path w="2308225" h="3999865">
                <a:moveTo>
                  <a:pt x="1421726" y="15240"/>
                </a:moveTo>
                <a:lnTo>
                  <a:pt x="1807162" y="690879"/>
                </a:lnTo>
                <a:lnTo>
                  <a:pt x="1809736" y="690879"/>
                </a:lnTo>
                <a:lnTo>
                  <a:pt x="1442326" y="16509"/>
                </a:lnTo>
                <a:lnTo>
                  <a:pt x="1421726" y="15240"/>
                </a:lnTo>
                <a:close/>
              </a:path>
              <a:path w="2308225" h="3999865">
                <a:moveTo>
                  <a:pt x="1442326" y="16510"/>
                </a:moveTo>
                <a:lnTo>
                  <a:pt x="1809736" y="690879"/>
                </a:lnTo>
                <a:lnTo>
                  <a:pt x="1820851" y="690879"/>
                </a:lnTo>
                <a:lnTo>
                  <a:pt x="1442326" y="16510"/>
                </a:lnTo>
                <a:close/>
              </a:path>
              <a:path w="2308225" h="3999865">
                <a:moveTo>
                  <a:pt x="1462938" y="16510"/>
                </a:moveTo>
                <a:lnTo>
                  <a:pt x="1442326" y="16510"/>
                </a:lnTo>
                <a:lnTo>
                  <a:pt x="1820851" y="690879"/>
                </a:lnTo>
                <a:lnTo>
                  <a:pt x="1823431" y="690879"/>
                </a:lnTo>
                <a:lnTo>
                  <a:pt x="1462938" y="16510"/>
                </a:lnTo>
                <a:close/>
              </a:path>
              <a:path w="2308225" h="3999865">
                <a:moveTo>
                  <a:pt x="1462938" y="16510"/>
                </a:moveTo>
                <a:lnTo>
                  <a:pt x="1823431" y="690879"/>
                </a:lnTo>
                <a:lnTo>
                  <a:pt x="1827532" y="690879"/>
                </a:lnTo>
                <a:lnTo>
                  <a:pt x="1462938" y="16510"/>
                </a:lnTo>
                <a:close/>
              </a:path>
              <a:path w="2308225" h="3999865">
                <a:moveTo>
                  <a:pt x="1462938" y="16510"/>
                </a:moveTo>
                <a:lnTo>
                  <a:pt x="1827532" y="690879"/>
                </a:lnTo>
                <a:lnTo>
                  <a:pt x="1838069" y="690879"/>
                </a:lnTo>
                <a:lnTo>
                  <a:pt x="1462938" y="16510"/>
                </a:lnTo>
                <a:close/>
              </a:path>
              <a:path w="2308225" h="3999865">
                <a:moveTo>
                  <a:pt x="1462938" y="16510"/>
                </a:moveTo>
                <a:lnTo>
                  <a:pt x="1838069" y="690879"/>
                </a:lnTo>
                <a:lnTo>
                  <a:pt x="1843413" y="690879"/>
                </a:lnTo>
                <a:lnTo>
                  <a:pt x="1462938" y="16510"/>
                </a:lnTo>
                <a:close/>
              </a:path>
              <a:path w="2308225" h="3999865">
                <a:moveTo>
                  <a:pt x="1483550" y="16510"/>
                </a:moveTo>
                <a:lnTo>
                  <a:pt x="1462938" y="16510"/>
                </a:lnTo>
                <a:lnTo>
                  <a:pt x="1843413" y="690879"/>
                </a:lnTo>
                <a:lnTo>
                  <a:pt x="1845813" y="690879"/>
                </a:lnTo>
                <a:lnTo>
                  <a:pt x="1483550" y="16510"/>
                </a:lnTo>
                <a:close/>
              </a:path>
              <a:path w="2308225" h="3999865">
                <a:moveTo>
                  <a:pt x="1483550" y="16510"/>
                </a:moveTo>
                <a:lnTo>
                  <a:pt x="1845813" y="690879"/>
                </a:lnTo>
                <a:lnTo>
                  <a:pt x="1853463" y="690879"/>
                </a:lnTo>
                <a:lnTo>
                  <a:pt x="1483550" y="16510"/>
                </a:lnTo>
                <a:close/>
              </a:path>
              <a:path w="2308225" h="3999865">
                <a:moveTo>
                  <a:pt x="1483550" y="16510"/>
                </a:moveTo>
                <a:lnTo>
                  <a:pt x="1853463" y="690879"/>
                </a:lnTo>
                <a:lnTo>
                  <a:pt x="1861016" y="690879"/>
                </a:lnTo>
                <a:lnTo>
                  <a:pt x="1483550" y="16510"/>
                </a:lnTo>
                <a:close/>
              </a:path>
              <a:path w="2308225" h="3999865">
                <a:moveTo>
                  <a:pt x="1504149" y="16510"/>
                </a:moveTo>
                <a:lnTo>
                  <a:pt x="1483550" y="16510"/>
                </a:lnTo>
                <a:lnTo>
                  <a:pt x="1861016" y="690879"/>
                </a:lnTo>
                <a:lnTo>
                  <a:pt x="1863294" y="690879"/>
                </a:lnTo>
                <a:lnTo>
                  <a:pt x="1504149" y="16510"/>
                </a:lnTo>
                <a:close/>
              </a:path>
              <a:path w="2308225" h="3999865">
                <a:moveTo>
                  <a:pt x="1504149" y="16510"/>
                </a:moveTo>
                <a:lnTo>
                  <a:pt x="1863294" y="690879"/>
                </a:lnTo>
                <a:lnTo>
                  <a:pt x="1879290" y="690879"/>
                </a:lnTo>
                <a:lnTo>
                  <a:pt x="1504149" y="16510"/>
                </a:lnTo>
                <a:close/>
              </a:path>
              <a:path w="2308225" h="3999865">
                <a:moveTo>
                  <a:pt x="1504149" y="16510"/>
                </a:moveTo>
                <a:lnTo>
                  <a:pt x="1879290" y="690879"/>
                </a:lnTo>
                <a:lnTo>
                  <a:pt x="1895410" y="690879"/>
                </a:lnTo>
                <a:lnTo>
                  <a:pt x="1504149" y="16510"/>
                </a:lnTo>
                <a:close/>
              </a:path>
              <a:path w="2308225" h="3999865">
                <a:moveTo>
                  <a:pt x="1524736" y="16510"/>
                </a:moveTo>
                <a:lnTo>
                  <a:pt x="1504149" y="16510"/>
                </a:lnTo>
                <a:lnTo>
                  <a:pt x="1895410" y="690879"/>
                </a:lnTo>
                <a:lnTo>
                  <a:pt x="1897406" y="690879"/>
                </a:lnTo>
                <a:lnTo>
                  <a:pt x="1524736" y="16510"/>
                </a:lnTo>
                <a:close/>
              </a:path>
              <a:path w="2308225" h="3999865">
                <a:moveTo>
                  <a:pt x="1524736" y="16510"/>
                </a:moveTo>
                <a:lnTo>
                  <a:pt x="1897406" y="690879"/>
                </a:lnTo>
                <a:lnTo>
                  <a:pt x="1909419" y="690879"/>
                </a:lnTo>
                <a:lnTo>
                  <a:pt x="1524736" y="16510"/>
                </a:lnTo>
                <a:close/>
              </a:path>
              <a:path w="2308225" h="3999865">
                <a:moveTo>
                  <a:pt x="1566608" y="13970"/>
                </a:moveTo>
                <a:lnTo>
                  <a:pt x="1524736" y="16510"/>
                </a:lnTo>
                <a:lnTo>
                  <a:pt x="1909419" y="690879"/>
                </a:lnTo>
                <a:lnTo>
                  <a:pt x="1911151" y="690879"/>
                </a:lnTo>
                <a:lnTo>
                  <a:pt x="1545348" y="15240"/>
                </a:lnTo>
                <a:lnTo>
                  <a:pt x="1567284" y="15240"/>
                </a:lnTo>
                <a:lnTo>
                  <a:pt x="1566608" y="13970"/>
                </a:lnTo>
                <a:close/>
              </a:path>
              <a:path w="2308225" h="3999865">
                <a:moveTo>
                  <a:pt x="1545348" y="15240"/>
                </a:moveTo>
                <a:lnTo>
                  <a:pt x="1911151" y="690879"/>
                </a:lnTo>
                <a:lnTo>
                  <a:pt x="1917044" y="690879"/>
                </a:lnTo>
                <a:lnTo>
                  <a:pt x="1545348" y="15240"/>
                </a:lnTo>
                <a:close/>
              </a:path>
              <a:path w="2308225" h="3999865">
                <a:moveTo>
                  <a:pt x="1545348" y="15240"/>
                </a:moveTo>
                <a:lnTo>
                  <a:pt x="1917044" y="690879"/>
                </a:lnTo>
                <a:lnTo>
                  <a:pt x="1925390" y="690879"/>
                </a:lnTo>
                <a:lnTo>
                  <a:pt x="1545348" y="15240"/>
                </a:lnTo>
                <a:close/>
              </a:path>
              <a:path w="2308225" h="3999865">
                <a:moveTo>
                  <a:pt x="1567284" y="15240"/>
                </a:moveTo>
                <a:lnTo>
                  <a:pt x="1545348" y="15240"/>
                </a:lnTo>
                <a:lnTo>
                  <a:pt x="1925390" y="690879"/>
                </a:lnTo>
                <a:lnTo>
                  <a:pt x="1926852" y="690879"/>
                </a:lnTo>
                <a:lnTo>
                  <a:pt x="1567284" y="15240"/>
                </a:lnTo>
                <a:close/>
              </a:path>
              <a:path w="2308225" h="3999865">
                <a:moveTo>
                  <a:pt x="1566608" y="13970"/>
                </a:moveTo>
                <a:lnTo>
                  <a:pt x="1926852" y="690879"/>
                </a:lnTo>
                <a:lnTo>
                  <a:pt x="1933379" y="690879"/>
                </a:lnTo>
                <a:lnTo>
                  <a:pt x="1566608" y="13970"/>
                </a:lnTo>
                <a:close/>
              </a:path>
              <a:path w="2308225" h="3999865">
                <a:moveTo>
                  <a:pt x="1566608" y="13970"/>
                </a:moveTo>
                <a:lnTo>
                  <a:pt x="1933379" y="690879"/>
                </a:lnTo>
                <a:lnTo>
                  <a:pt x="1941688" y="690879"/>
                </a:lnTo>
                <a:lnTo>
                  <a:pt x="1566608" y="13970"/>
                </a:lnTo>
                <a:close/>
              </a:path>
              <a:path w="2308225" h="3999865">
                <a:moveTo>
                  <a:pt x="1566608" y="13970"/>
                </a:moveTo>
                <a:lnTo>
                  <a:pt x="1941688" y="690879"/>
                </a:lnTo>
                <a:lnTo>
                  <a:pt x="1953764" y="690879"/>
                </a:lnTo>
                <a:lnTo>
                  <a:pt x="1566608" y="13970"/>
                </a:lnTo>
                <a:close/>
              </a:path>
              <a:path w="2308225" h="3999865">
                <a:moveTo>
                  <a:pt x="1587461" y="12700"/>
                </a:moveTo>
                <a:lnTo>
                  <a:pt x="1566608" y="13970"/>
                </a:lnTo>
                <a:lnTo>
                  <a:pt x="1953764" y="690879"/>
                </a:lnTo>
                <a:lnTo>
                  <a:pt x="1954803" y="690879"/>
                </a:lnTo>
                <a:lnTo>
                  <a:pt x="1587461" y="12700"/>
                </a:lnTo>
                <a:close/>
              </a:path>
              <a:path w="2308225" h="3999865">
                <a:moveTo>
                  <a:pt x="1587461" y="12700"/>
                </a:moveTo>
                <a:lnTo>
                  <a:pt x="1954803" y="690879"/>
                </a:lnTo>
                <a:lnTo>
                  <a:pt x="1959150" y="690879"/>
                </a:lnTo>
                <a:lnTo>
                  <a:pt x="1587461" y="12700"/>
                </a:lnTo>
                <a:close/>
              </a:path>
              <a:path w="2308225" h="3999865">
                <a:moveTo>
                  <a:pt x="1587461" y="12700"/>
                </a:moveTo>
                <a:lnTo>
                  <a:pt x="1959150" y="690879"/>
                </a:lnTo>
                <a:lnTo>
                  <a:pt x="1960594" y="690879"/>
                </a:lnTo>
                <a:lnTo>
                  <a:pt x="1587461" y="12700"/>
                </a:lnTo>
                <a:close/>
              </a:path>
              <a:path w="2308225" h="3999865">
                <a:moveTo>
                  <a:pt x="1587461" y="12700"/>
                </a:moveTo>
                <a:lnTo>
                  <a:pt x="1960594" y="690879"/>
                </a:lnTo>
                <a:lnTo>
                  <a:pt x="1975600" y="690879"/>
                </a:lnTo>
                <a:lnTo>
                  <a:pt x="1587461" y="12700"/>
                </a:lnTo>
                <a:close/>
              </a:path>
              <a:path w="2308225" h="3999865">
                <a:moveTo>
                  <a:pt x="1604848" y="11430"/>
                </a:moveTo>
                <a:lnTo>
                  <a:pt x="1587461" y="12700"/>
                </a:lnTo>
                <a:lnTo>
                  <a:pt x="1975600" y="690879"/>
                </a:lnTo>
                <a:lnTo>
                  <a:pt x="1976284" y="690879"/>
                </a:lnTo>
                <a:lnTo>
                  <a:pt x="1604848" y="11430"/>
                </a:lnTo>
                <a:close/>
              </a:path>
              <a:path w="2308225" h="3999865">
                <a:moveTo>
                  <a:pt x="1604848" y="11430"/>
                </a:moveTo>
                <a:lnTo>
                  <a:pt x="1976284" y="690879"/>
                </a:lnTo>
                <a:lnTo>
                  <a:pt x="1985831" y="690879"/>
                </a:lnTo>
                <a:lnTo>
                  <a:pt x="1604848" y="11430"/>
                </a:lnTo>
                <a:close/>
              </a:path>
              <a:path w="2308225" h="3999865">
                <a:moveTo>
                  <a:pt x="1609877" y="10160"/>
                </a:moveTo>
                <a:lnTo>
                  <a:pt x="1604848" y="11430"/>
                </a:lnTo>
                <a:lnTo>
                  <a:pt x="1985831" y="690879"/>
                </a:lnTo>
                <a:lnTo>
                  <a:pt x="1986018" y="690879"/>
                </a:lnTo>
                <a:lnTo>
                  <a:pt x="1609877" y="10160"/>
                </a:lnTo>
                <a:close/>
              </a:path>
              <a:path w="2308225" h="3999865">
                <a:moveTo>
                  <a:pt x="1609877" y="10160"/>
                </a:moveTo>
                <a:lnTo>
                  <a:pt x="1986018" y="690879"/>
                </a:lnTo>
                <a:lnTo>
                  <a:pt x="1994003" y="690879"/>
                </a:lnTo>
                <a:lnTo>
                  <a:pt x="1609877" y="10160"/>
                </a:lnTo>
                <a:close/>
              </a:path>
              <a:path w="2308225" h="3999865">
                <a:moveTo>
                  <a:pt x="1623872" y="8890"/>
                </a:moveTo>
                <a:lnTo>
                  <a:pt x="1609877" y="10160"/>
                </a:lnTo>
                <a:lnTo>
                  <a:pt x="1994003" y="690879"/>
                </a:lnTo>
                <a:lnTo>
                  <a:pt x="1994428" y="690879"/>
                </a:lnTo>
                <a:lnTo>
                  <a:pt x="1623872" y="8890"/>
                </a:lnTo>
                <a:close/>
              </a:path>
              <a:path w="2308225" h="3999865">
                <a:moveTo>
                  <a:pt x="1623872" y="8890"/>
                </a:moveTo>
                <a:lnTo>
                  <a:pt x="1994428" y="690879"/>
                </a:lnTo>
                <a:lnTo>
                  <a:pt x="2009916" y="690879"/>
                </a:lnTo>
                <a:lnTo>
                  <a:pt x="1623872" y="8890"/>
                </a:lnTo>
                <a:close/>
              </a:path>
              <a:path w="2308225" h="3999865">
                <a:moveTo>
                  <a:pt x="1632356" y="8890"/>
                </a:moveTo>
                <a:lnTo>
                  <a:pt x="1623872" y="8890"/>
                </a:lnTo>
                <a:lnTo>
                  <a:pt x="2009916" y="690879"/>
                </a:lnTo>
                <a:lnTo>
                  <a:pt x="2010116" y="690879"/>
                </a:lnTo>
                <a:lnTo>
                  <a:pt x="1632356" y="8890"/>
                </a:lnTo>
                <a:close/>
              </a:path>
              <a:path w="2308225" h="3999865">
                <a:moveTo>
                  <a:pt x="1632356" y="8890"/>
                </a:moveTo>
                <a:lnTo>
                  <a:pt x="2010116" y="690879"/>
                </a:lnTo>
                <a:lnTo>
                  <a:pt x="2015901" y="690879"/>
                </a:lnTo>
                <a:lnTo>
                  <a:pt x="1632356" y="8890"/>
                </a:lnTo>
                <a:close/>
              </a:path>
              <a:path w="2308225" h="3999865">
                <a:moveTo>
                  <a:pt x="1642884" y="7620"/>
                </a:moveTo>
                <a:lnTo>
                  <a:pt x="1632356" y="8890"/>
                </a:lnTo>
                <a:lnTo>
                  <a:pt x="2015901" y="690879"/>
                </a:lnTo>
                <a:lnTo>
                  <a:pt x="2016126" y="690879"/>
                </a:lnTo>
                <a:lnTo>
                  <a:pt x="1642884" y="7620"/>
                </a:lnTo>
                <a:close/>
              </a:path>
              <a:path w="2308225" h="3999865">
                <a:moveTo>
                  <a:pt x="1642884" y="7620"/>
                </a:moveTo>
                <a:lnTo>
                  <a:pt x="2016126" y="690879"/>
                </a:lnTo>
                <a:lnTo>
                  <a:pt x="2030069" y="690879"/>
                </a:lnTo>
                <a:lnTo>
                  <a:pt x="1642884" y="7620"/>
                </a:lnTo>
                <a:close/>
              </a:path>
              <a:path w="2308225" h="3999865">
                <a:moveTo>
                  <a:pt x="1654822" y="7620"/>
                </a:moveTo>
                <a:lnTo>
                  <a:pt x="1642884" y="7620"/>
                </a:lnTo>
                <a:lnTo>
                  <a:pt x="2030069" y="690879"/>
                </a:lnTo>
                <a:lnTo>
                  <a:pt x="2030265" y="690879"/>
                </a:lnTo>
                <a:lnTo>
                  <a:pt x="1654822" y="7620"/>
                </a:lnTo>
                <a:close/>
              </a:path>
              <a:path w="2308225" h="3999865">
                <a:moveTo>
                  <a:pt x="1654822" y="7620"/>
                </a:moveTo>
                <a:lnTo>
                  <a:pt x="2030265" y="690879"/>
                </a:lnTo>
                <a:lnTo>
                  <a:pt x="2034219" y="690879"/>
                </a:lnTo>
                <a:lnTo>
                  <a:pt x="1654822" y="7620"/>
                </a:lnTo>
                <a:close/>
              </a:path>
              <a:path w="2308225" h="3999865">
                <a:moveTo>
                  <a:pt x="1654822" y="7620"/>
                </a:moveTo>
                <a:lnTo>
                  <a:pt x="2034219" y="690879"/>
                </a:lnTo>
                <a:lnTo>
                  <a:pt x="2039488" y="690879"/>
                </a:lnTo>
                <a:lnTo>
                  <a:pt x="1654822" y="7620"/>
                </a:lnTo>
                <a:close/>
              </a:path>
              <a:path w="2308225" h="3999865">
                <a:moveTo>
                  <a:pt x="1661922" y="6350"/>
                </a:moveTo>
                <a:lnTo>
                  <a:pt x="1654822" y="7620"/>
                </a:lnTo>
                <a:lnTo>
                  <a:pt x="2039488" y="690879"/>
                </a:lnTo>
                <a:lnTo>
                  <a:pt x="1661922" y="6350"/>
                </a:lnTo>
                <a:close/>
              </a:path>
              <a:path w="2308225" h="3999865">
                <a:moveTo>
                  <a:pt x="1661922" y="6350"/>
                </a:moveTo>
                <a:lnTo>
                  <a:pt x="2039602" y="690879"/>
                </a:lnTo>
                <a:lnTo>
                  <a:pt x="2049014" y="690879"/>
                </a:lnTo>
                <a:lnTo>
                  <a:pt x="1661922" y="6350"/>
                </a:lnTo>
                <a:close/>
              </a:path>
              <a:path w="2308225" h="3999865">
                <a:moveTo>
                  <a:pt x="1677212" y="5080"/>
                </a:moveTo>
                <a:lnTo>
                  <a:pt x="1661922" y="6350"/>
                </a:lnTo>
                <a:lnTo>
                  <a:pt x="2049014" y="690879"/>
                </a:lnTo>
                <a:lnTo>
                  <a:pt x="2049190" y="690879"/>
                </a:lnTo>
                <a:lnTo>
                  <a:pt x="1677212" y="5080"/>
                </a:lnTo>
                <a:close/>
              </a:path>
              <a:path w="2308225" h="3999865">
                <a:moveTo>
                  <a:pt x="1677212" y="5080"/>
                </a:moveTo>
                <a:lnTo>
                  <a:pt x="2049190" y="690879"/>
                </a:lnTo>
                <a:lnTo>
                  <a:pt x="2056957" y="690879"/>
                </a:lnTo>
                <a:lnTo>
                  <a:pt x="1677212" y="5080"/>
                </a:lnTo>
                <a:close/>
              </a:path>
              <a:path w="2308225" h="3999865">
                <a:moveTo>
                  <a:pt x="1677212" y="5080"/>
                </a:moveTo>
                <a:lnTo>
                  <a:pt x="2056957" y="690879"/>
                </a:lnTo>
                <a:lnTo>
                  <a:pt x="2079595" y="690879"/>
                </a:lnTo>
                <a:lnTo>
                  <a:pt x="1677212" y="5080"/>
                </a:lnTo>
                <a:close/>
              </a:path>
              <a:path w="2308225" h="3999865">
                <a:moveTo>
                  <a:pt x="1681048" y="5080"/>
                </a:moveTo>
                <a:lnTo>
                  <a:pt x="1677212" y="5080"/>
                </a:lnTo>
                <a:lnTo>
                  <a:pt x="2079595" y="690879"/>
                </a:lnTo>
                <a:lnTo>
                  <a:pt x="1681048" y="5080"/>
                </a:lnTo>
                <a:close/>
              </a:path>
              <a:path w="2308225" h="3999865">
                <a:moveTo>
                  <a:pt x="1689582" y="5080"/>
                </a:moveTo>
                <a:lnTo>
                  <a:pt x="1681048" y="5080"/>
                </a:lnTo>
                <a:lnTo>
                  <a:pt x="2079609" y="690879"/>
                </a:lnTo>
                <a:lnTo>
                  <a:pt x="1689582" y="5080"/>
                </a:lnTo>
                <a:close/>
              </a:path>
              <a:path w="2308225" h="3999865">
                <a:moveTo>
                  <a:pt x="1710194" y="2540"/>
                </a:moveTo>
                <a:lnTo>
                  <a:pt x="1689582" y="5080"/>
                </a:lnTo>
                <a:lnTo>
                  <a:pt x="2079640" y="690879"/>
                </a:lnTo>
                <a:lnTo>
                  <a:pt x="1710194" y="2540"/>
                </a:lnTo>
                <a:close/>
              </a:path>
              <a:path w="2308225" h="3999865">
                <a:moveTo>
                  <a:pt x="1710194" y="2540"/>
                </a:moveTo>
                <a:lnTo>
                  <a:pt x="2079721" y="690879"/>
                </a:lnTo>
                <a:lnTo>
                  <a:pt x="2101684" y="690879"/>
                </a:lnTo>
                <a:lnTo>
                  <a:pt x="1710194" y="2540"/>
                </a:lnTo>
                <a:close/>
              </a:path>
              <a:path w="2308225" h="3999865">
                <a:moveTo>
                  <a:pt x="1730794" y="2540"/>
                </a:moveTo>
                <a:lnTo>
                  <a:pt x="1710194" y="2540"/>
                </a:lnTo>
                <a:lnTo>
                  <a:pt x="2101684" y="690879"/>
                </a:lnTo>
                <a:lnTo>
                  <a:pt x="1730794" y="2540"/>
                </a:lnTo>
                <a:close/>
              </a:path>
              <a:path w="2308225" h="3999865">
                <a:moveTo>
                  <a:pt x="1730794" y="2540"/>
                </a:moveTo>
                <a:lnTo>
                  <a:pt x="2101684" y="690879"/>
                </a:lnTo>
                <a:lnTo>
                  <a:pt x="2122297" y="689610"/>
                </a:lnTo>
                <a:lnTo>
                  <a:pt x="1730794" y="2540"/>
                </a:lnTo>
                <a:close/>
              </a:path>
              <a:path w="2308225" h="3999865">
                <a:moveTo>
                  <a:pt x="1833816" y="0"/>
                </a:moveTo>
                <a:lnTo>
                  <a:pt x="2208961" y="689610"/>
                </a:lnTo>
                <a:lnTo>
                  <a:pt x="2220836" y="690879"/>
                </a:lnTo>
                <a:lnTo>
                  <a:pt x="1833816" y="0"/>
                </a:lnTo>
                <a:close/>
              </a:path>
              <a:path w="2308225" h="3999865">
                <a:moveTo>
                  <a:pt x="1833816" y="0"/>
                </a:moveTo>
                <a:lnTo>
                  <a:pt x="2220836" y="690879"/>
                </a:lnTo>
                <a:lnTo>
                  <a:pt x="1854428" y="1269"/>
                </a:lnTo>
                <a:lnTo>
                  <a:pt x="1833816" y="0"/>
                </a:lnTo>
                <a:close/>
              </a:path>
              <a:path w="2308225" h="3999865">
                <a:moveTo>
                  <a:pt x="1854428" y="1270"/>
                </a:moveTo>
                <a:lnTo>
                  <a:pt x="2220836" y="690879"/>
                </a:lnTo>
                <a:lnTo>
                  <a:pt x="2225319" y="690879"/>
                </a:lnTo>
                <a:lnTo>
                  <a:pt x="1854428" y="1270"/>
                </a:lnTo>
                <a:close/>
              </a:path>
              <a:path w="2308225" h="3999865">
                <a:moveTo>
                  <a:pt x="1854428" y="1270"/>
                </a:moveTo>
                <a:lnTo>
                  <a:pt x="2225319" y="690879"/>
                </a:lnTo>
                <a:lnTo>
                  <a:pt x="2230208" y="690879"/>
                </a:lnTo>
                <a:lnTo>
                  <a:pt x="1854428" y="1270"/>
                </a:lnTo>
                <a:close/>
              </a:path>
              <a:path w="2308225" h="3999865">
                <a:moveTo>
                  <a:pt x="1854428" y="1270"/>
                </a:moveTo>
                <a:lnTo>
                  <a:pt x="2230208" y="690879"/>
                </a:lnTo>
                <a:lnTo>
                  <a:pt x="2240788" y="690879"/>
                </a:lnTo>
                <a:lnTo>
                  <a:pt x="1854428" y="1270"/>
                </a:lnTo>
                <a:close/>
              </a:path>
              <a:path w="2308225" h="3999865">
                <a:moveTo>
                  <a:pt x="1854428" y="1270"/>
                </a:moveTo>
                <a:lnTo>
                  <a:pt x="2240788" y="690879"/>
                </a:lnTo>
                <a:lnTo>
                  <a:pt x="1875027" y="2539"/>
                </a:lnTo>
                <a:lnTo>
                  <a:pt x="1854428" y="1270"/>
                </a:lnTo>
                <a:close/>
              </a:path>
              <a:path w="2308225" h="3999865">
                <a:moveTo>
                  <a:pt x="1875028" y="2540"/>
                </a:moveTo>
                <a:lnTo>
                  <a:pt x="2240788" y="690879"/>
                </a:lnTo>
                <a:lnTo>
                  <a:pt x="2245918" y="690879"/>
                </a:lnTo>
                <a:lnTo>
                  <a:pt x="1875028" y="2540"/>
                </a:lnTo>
                <a:close/>
              </a:path>
              <a:path w="2308225" h="3999865">
                <a:moveTo>
                  <a:pt x="1875028" y="2540"/>
                </a:moveTo>
                <a:lnTo>
                  <a:pt x="2245918" y="690879"/>
                </a:lnTo>
                <a:lnTo>
                  <a:pt x="2251646" y="690879"/>
                </a:lnTo>
                <a:lnTo>
                  <a:pt x="1875028" y="2540"/>
                </a:lnTo>
                <a:close/>
              </a:path>
              <a:path w="2308225" h="3999865">
                <a:moveTo>
                  <a:pt x="1875028" y="2540"/>
                </a:moveTo>
                <a:lnTo>
                  <a:pt x="2251646" y="690879"/>
                </a:lnTo>
                <a:lnTo>
                  <a:pt x="2259839" y="690879"/>
                </a:lnTo>
                <a:lnTo>
                  <a:pt x="1875028" y="2540"/>
                </a:lnTo>
                <a:close/>
              </a:path>
              <a:path w="2308225" h="3999865">
                <a:moveTo>
                  <a:pt x="1875028" y="2540"/>
                </a:moveTo>
                <a:lnTo>
                  <a:pt x="2259839" y="690879"/>
                </a:lnTo>
                <a:lnTo>
                  <a:pt x="1895640" y="3809"/>
                </a:lnTo>
                <a:lnTo>
                  <a:pt x="1875028" y="2540"/>
                </a:lnTo>
                <a:close/>
              </a:path>
              <a:path w="2308225" h="3999865">
                <a:moveTo>
                  <a:pt x="1895640" y="3810"/>
                </a:moveTo>
                <a:lnTo>
                  <a:pt x="2259875" y="690879"/>
                </a:lnTo>
                <a:lnTo>
                  <a:pt x="2272628" y="690879"/>
                </a:lnTo>
                <a:lnTo>
                  <a:pt x="1895640" y="3810"/>
                </a:lnTo>
                <a:close/>
              </a:path>
              <a:path w="2308225" h="3999865">
                <a:moveTo>
                  <a:pt x="1895640" y="3810"/>
                </a:moveTo>
                <a:lnTo>
                  <a:pt x="2272628" y="690879"/>
                </a:lnTo>
                <a:lnTo>
                  <a:pt x="2279410" y="690879"/>
                </a:lnTo>
                <a:lnTo>
                  <a:pt x="1895640" y="3810"/>
                </a:lnTo>
                <a:close/>
              </a:path>
              <a:path w="2308225" h="3999865">
                <a:moveTo>
                  <a:pt x="1895640" y="3810"/>
                </a:moveTo>
                <a:lnTo>
                  <a:pt x="2279410" y="690879"/>
                </a:lnTo>
                <a:lnTo>
                  <a:pt x="2293773" y="690879"/>
                </a:lnTo>
                <a:lnTo>
                  <a:pt x="1895640" y="3810"/>
                </a:lnTo>
                <a:close/>
              </a:path>
              <a:path w="2308225" h="3999865">
                <a:moveTo>
                  <a:pt x="1895640" y="3810"/>
                </a:moveTo>
                <a:lnTo>
                  <a:pt x="2293773" y="690879"/>
                </a:lnTo>
                <a:lnTo>
                  <a:pt x="1916239" y="5079"/>
                </a:lnTo>
                <a:lnTo>
                  <a:pt x="1895640" y="3810"/>
                </a:lnTo>
                <a:close/>
              </a:path>
              <a:path w="2308225" h="3999865">
                <a:moveTo>
                  <a:pt x="1916239" y="5080"/>
                </a:moveTo>
                <a:lnTo>
                  <a:pt x="2293847" y="690879"/>
                </a:lnTo>
                <a:lnTo>
                  <a:pt x="2298060" y="690879"/>
                </a:lnTo>
                <a:lnTo>
                  <a:pt x="1916239" y="5080"/>
                </a:lnTo>
                <a:close/>
              </a:path>
              <a:path w="2308225" h="3999865">
                <a:moveTo>
                  <a:pt x="1916239" y="5080"/>
                </a:moveTo>
                <a:lnTo>
                  <a:pt x="2298060" y="690879"/>
                </a:lnTo>
                <a:lnTo>
                  <a:pt x="2305566" y="690879"/>
                </a:lnTo>
                <a:lnTo>
                  <a:pt x="1916239" y="5080"/>
                </a:lnTo>
                <a:close/>
              </a:path>
              <a:path w="2308225" h="3999865">
                <a:moveTo>
                  <a:pt x="1916239" y="5080"/>
                </a:moveTo>
                <a:lnTo>
                  <a:pt x="2305566" y="690879"/>
                </a:lnTo>
                <a:lnTo>
                  <a:pt x="1923656" y="6350"/>
                </a:lnTo>
                <a:lnTo>
                  <a:pt x="1916239" y="5080"/>
                </a:lnTo>
                <a:close/>
              </a:path>
              <a:path w="2308225" h="3999865">
                <a:moveTo>
                  <a:pt x="1923656" y="6350"/>
                </a:moveTo>
                <a:lnTo>
                  <a:pt x="2305603" y="690879"/>
                </a:lnTo>
                <a:lnTo>
                  <a:pt x="2307674" y="690879"/>
                </a:lnTo>
                <a:lnTo>
                  <a:pt x="2302383" y="328930"/>
                </a:lnTo>
                <a:lnTo>
                  <a:pt x="1923656" y="6350"/>
                </a:lnTo>
                <a:close/>
              </a:path>
              <a:path w="2308225" h="3999865">
                <a:moveTo>
                  <a:pt x="2302383" y="328930"/>
                </a:moveTo>
                <a:lnTo>
                  <a:pt x="2307674" y="690879"/>
                </a:lnTo>
                <a:lnTo>
                  <a:pt x="2303843" y="330200"/>
                </a:lnTo>
                <a:lnTo>
                  <a:pt x="2302383" y="328930"/>
                </a:lnTo>
                <a:close/>
              </a:path>
              <a:path w="2308225" h="3999865">
                <a:moveTo>
                  <a:pt x="2305545" y="330200"/>
                </a:moveTo>
                <a:lnTo>
                  <a:pt x="2303843" y="330200"/>
                </a:lnTo>
                <a:lnTo>
                  <a:pt x="2307689" y="690879"/>
                </a:lnTo>
                <a:lnTo>
                  <a:pt x="2305545" y="330200"/>
                </a:lnTo>
                <a:close/>
              </a:path>
              <a:path w="2308225" h="3999865">
                <a:moveTo>
                  <a:pt x="2305545" y="330200"/>
                </a:moveTo>
                <a:lnTo>
                  <a:pt x="2307706" y="690879"/>
                </a:lnTo>
                <a:lnTo>
                  <a:pt x="2307374" y="331470"/>
                </a:lnTo>
                <a:lnTo>
                  <a:pt x="2305545" y="330200"/>
                </a:lnTo>
                <a:close/>
              </a:path>
              <a:path w="2308225" h="3999865">
                <a:moveTo>
                  <a:pt x="2307729" y="331470"/>
                </a:moveTo>
                <a:lnTo>
                  <a:pt x="2307374" y="331470"/>
                </a:lnTo>
                <a:lnTo>
                  <a:pt x="2307725" y="690879"/>
                </a:lnTo>
                <a:lnTo>
                  <a:pt x="2307729" y="331470"/>
                </a:lnTo>
                <a:close/>
              </a:path>
              <a:path w="2308225" h="3999865">
                <a:moveTo>
                  <a:pt x="1751406" y="1270"/>
                </a:moveTo>
                <a:lnTo>
                  <a:pt x="1730794" y="2540"/>
                </a:lnTo>
                <a:lnTo>
                  <a:pt x="2122297" y="689610"/>
                </a:lnTo>
                <a:lnTo>
                  <a:pt x="1751406" y="1270"/>
                </a:lnTo>
                <a:close/>
              </a:path>
              <a:path w="2308225" h="3999865">
                <a:moveTo>
                  <a:pt x="1751406" y="1270"/>
                </a:moveTo>
                <a:lnTo>
                  <a:pt x="2122297" y="689610"/>
                </a:lnTo>
                <a:lnTo>
                  <a:pt x="2142883" y="689610"/>
                </a:lnTo>
                <a:lnTo>
                  <a:pt x="1751406" y="1270"/>
                </a:lnTo>
                <a:close/>
              </a:path>
              <a:path w="2308225" h="3999865">
                <a:moveTo>
                  <a:pt x="1772005" y="0"/>
                </a:moveTo>
                <a:lnTo>
                  <a:pt x="1751406" y="1270"/>
                </a:lnTo>
                <a:lnTo>
                  <a:pt x="2142883" y="689610"/>
                </a:lnTo>
                <a:lnTo>
                  <a:pt x="1772005" y="0"/>
                </a:lnTo>
                <a:close/>
              </a:path>
              <a:path w="2308225" h="3999865">
                <a:moveTo>
                  <a:pt x="1772005" y="0"/>
                </a:moveTo>
                <a:lnTo>
                  <a:pt x="2142883" y="689610"/>
                </a:lnTo>
                <a:lnTo>
                  <a:pt x="2163495" y="689610"/>
                </a:lnTo>
                <a:lnTo>
                  <a:pt x="1772005" y="0"/>
                </a:lnTo>
                <a:close/>
              </a:path>
              <a:path w="2308225" h="3999865">
                <a:moveTo>
                  <a:pt x="1792617" y="0"/>
                </a:moveTo>
                <a:lnTo>
                  <a:pt x="1772005" y="0"/>
                </a:lnTo>
                <a:lnTo>
                  <a:pt x="2163495" y="689610"/>
                </a:lnTo>
                <a:lnTo>
                  <a:pt x="1792617" y="0"/>
                </a:lnTo>
                <a:close/>
              </a:path>
              <a:path w="2308225" h="3999865">
                <a:moveTo>
                  <a:pt x="1792617" y="0"/>
                </a:moveTo>
                <a:lnTo>
                  <a:pt x="2163495" y="689610"/>
                </a:lnTo>
                <a:lnTo>
                  <a:pt x="2167001" y="689610"/>
                </a:lnTo>
                <a:lnTo>
                  <a:pt x="1792617" y="0"/>
                </a:lnTo>
                <a:close/>
              </a:path>
              <a:path w="2308225" h="3999865">
                <a:moveTo>
                  <a:pt x="1792617" y="0"/>
                </a:moveTo>
                <a:lnTo>
                  <a:pt x="2167001" y="689610"/>
                </a:lnTo>
                <a:lnTo>
                  <a:pt x="2180488" y="689610"/>
                </a:lnTo>
                <a:lnTo>
                  <a:pt x="1792617" y="0"/>
                </a:lnTo>
                <a:close/>
              </a:path>
              <a:path w="2308225" h="3999865">
                <a:moveTo>
                  <a:pt x="1813217" y="0"/>
                </a:moveTo>
                <a:lnTo>
                  <a:pt x="1792617" y="0"/>
                </a:lnTo>
                <a:lnTo>
                  <a:pt x="2180488" y="689610"/>
                </a:lnTo>
                <a:lnTo>
                  <a:pt x="1813217" y="0"/>
                </a:lnTo>
                <a:close/>
              </a:path>
              <a:path w="2308225" h="3999865">
                <a:moveTo>
                  <a:pt x="1813217" y="0"/>
                </a:moveTo>
                <a:lnTo>
                  <a:pt x="2180488" y="689610"/>
                </a:lnTo>
                <a:lnTo>
                  <a:pt x="2184095" y="689610"/>
                </a:lnTo>
                <a:lnTo>
                  <a:pt x="1813217" y="0"/>
                </a:lnTo>
                <a:close/>
              </a:path>
              <a:path w="2308225" h="3999865">
                <a:moveTo>
                  <a:pt x="1813217" y="0"/>
                </a:moveTo>
                <a:lnTo>
                  <a:pt x="2184095" y="689610"/>
                </a:lnTo>
                <a:lnTo>
                  <a:pt x="2187905" y="689610"/>
                </a:lnTo>
                <a:lnTo>
                  <a:pt x="1813217" y="0"/>
                </a:lnTo>
                <a:close/>
              </a:path>
              <a:path w="2308225" h="3999865">
                <a:moveTo>
                  <a:pt x="1813217" y="0"/>
                </a:moveTo>
                <a:lnTo>
                  <a:pt x="2187905" y="689610"/>
                </a:lnTo>
                <a:lnTo>
                  <a:pt x="2200744" y="689610"/>
                </a:lnTo>
                <a:lnTo>
                  <a:pt x="1813217" y="0"/>
                </a:lnTo>
                <a:close/>
              </a:path>
              <a:path w="2308225" h="3999865">
                <a:moveTo>
                  <a:pt x="1833816" y="0"/>
                </a:moveTo>
                <a:lnTo>
                  <a:pt x="1813217" y="0"/>
                </a:lnTo>
                <a:lnTo>
                  <a:pt x="2200744" y="689610"/>
                </a:lnTo>
                <a:lnTo>
                  <a:pt x="1833816" y="0"/>
                </a:lnTo>
                <a:close/>
              </a:path>
              <a:path w="2308225" h="3999865">
                <a:moveTo>
                  <a:pt x="1833816" y="0"/>
                </a:moveTo>
                <a:lnTo>
                  <a:pt x="2200744" y="689610"/>
                </a:lnTo>
                <a:lnTo>
                  <a:pt x="2204707" y="689610"/>
                </a:lnTo>
                <a:lnTo>
                  <a:pt x="1833816" y="0"/>
                </a:lnTo>
                <a:close/>
              </a:path>
              <a:path w="2308225" h="3999865">
                <a:moveTo>
                  <a:pt x="1833816" y="0"/>
                </a:moveTo>
                <a:lnTo>
                  <a:pt x="2204707" y="689610"/>
                </a:lnTo>
                <a:lnTo>
                  <a:pt x="2208961" y="689610"/>
                </a:lnTo>
                <a:lnTo>
                  <a:pt x="1833816" y="0"/>
                </a:lnTo>
                <a:close/>
              </a:path>
              <a:path w="2308225" h="3999865">
                <a:moveTo>
                  <a:pt x="1930057" y="6350"/>
                </a:moveTo>
                <a:lnTo>
                  <a:pt x="1923656" y="6350"/>
                </a:lnTo>
                <a:lnTo>
                  <a:pt x="2302383" y="328930"/>
                </a:lnTo>
                <a:lnTo>
                  <a:pt x="1930057" y="6350"/>
                </a:lnTo>
                <a:close/>
              </a:path>
              <a:path w="2308225" h="3999865">
                <a:moveTo>
                  <a:pt x="1930057" y="6350"/>
                </a:moveTo>
                <a:lnTo>
                  <a:pt x="2302383" y="328930"/>
                </a:lnTo>
                <a:lnTo>
                  <a:pt x="1936851" y="7619"/>
                </a:lnTo>
                <a:lnTo>
                  <a:pt x="1930057" y="6350"/>
                </a:lnTo>
                <a:close/>
              </a:path>
              <a:path w="2308225" h="3999865">
                <a:moveTo>
                  <a:pt x="1942312" y="7620"/>
                </a:moveTo>
                <a:lnTo>
                  <a:pt x="1936851" y="7620"/>
                </a:lnTo>
                <a:lnTo>
                  <a:pt x="2302383" y="328930"/>
                </a:lnTo>
                <a:lnTo>
                  <a:pt x="1942312" y="7620"/>
                </a:lnTo>
                <a:close/>
              </a:path>
              <a:path w="2308225" h="3999865">
                <a:moveTo>
                  <a:pt x="1942312" y="7620"/>
                </a:moveTo>
                <a:lnTo>
                  <a:pt x="2302383" y="328930"/>
                </a:lnTo>
                <a:lnTo>
                  <a:pt x="1953094" y="8890"/>
                </a:lnTo>
                <a:lnTo>
                  <a:pt x="1942312" y="7620"/>
                </a:lnTo>
                <a:close/>
              </a:path>
              <a:path w="2308225" h="3999865">
                <a:moveTo>
                  <a:pt x="1953094" y="8890"/>
                </a:moveTo>
                <a:lnTo>
                  <a:pt x="2302383" y="328930"/>
                </a:lnTo>
                <a:lnTo>
                  <a:pt x="1960943" y="10159"/>
                </a:lnTo>
                <a:lnTo>
                  <a:pt x="1953094" y="8890"/>
                </a:lnTo>
                <a:close/>
              </a:path>
              <a:path w="2308225" h="3999865">
                <a:moveTo>
                  <a:pt x="1960943" y="10160"/>
                </a:moveTo>
                <a:lnTo>
                  <a:pt x="2302383" y="328930"/>
                </a:lnTo>
                <a:lnTo>
                  <a:pt x="1979587" y="11429"/>
                </a:lnTo>
                <a:lnTo>
                  <a:pt x="1960943" y="10160"/>
                </a:lnTo>
                <a:close/>
              </a:path>
              <a:path w="2308225" h="3999865">
                <a:moveTo>
                  <a:pt x="1979587" y="11430"/>
                </a:moveTo>
                <a:lnTo>
                  <a:pt x="2302383" y="328930"/>
                </a:lnTo>
                <a:lnTo>
                  <a:pt x="1999127" y="13967"/>
                </a:lnTo>
                <a:lnTo>
                  <a:pt x="1979587" y="11430"/>
                </a:lnTo>
                <a:close/>
              </a:path>
              <a:path w="2308225" h="3999865">
                <a:moveTo>
                  <a:pt x="1999145" y="13970"/>
                </a:moveTo>
                <a:lnTo>
                  <a:pt x="2302383" y="328930"/>
                </a:lnTo>
                <a:lnTo>
                  <a:pt x="2016975" y="15240"/>
                </a:lnTo>
                <a:lnTo>
                  <a:pt x="1999145" y="13970"/>
                </a:lnTo>
                <a:close/>
              </a:path>
              <a:path w="2308225" h="3999865">
                <a:moveTo>
                  <a:pt x="2022005" y="15240"/>
                </a:moveTo>
                <a:lnTo>
                  <a:pt x="2016975" y="15240"/>
                </a:lnTo>
                <a:lnTo>
                  <a:pt x="2302383" y="328930"/>
                </a:lnTo>
                <a:lnTo>
                  <a:pt x="2022005" y="15240"/>
                </a:lnTo>
                <a:close/>
              </a:path>
              <a:path w="2308225" h="3999865">
                <a:moveTo>
                  <a:pt x="2022005" y="15240"/>
                </a:moveTo>
                <a:lnTo>
                  <a:pt x="2302383" y="328930"/>
                </a:lnTo>
                <a:lnTo>
                  <a:pt x="2035835" y="16509"/>
                </a:lnTo>
                <a:lnTo>
                  <a:pt x="2022005" y="15240"/>
                </a:lnTo>
                <a:close/>
              </a:path>
              <a:path w="2308225" h="3999865">
                <a:moveTo>
                  <a:pt x="2301065" y="327273"/>
                </a:moveTo>
                <a:lnTo>
                  <a:pt x="2301232" y="327541"/>
                </a:lnTo>
                <a:lnTo>
                  <a:pt x="2301141" y="327369"/>
                </a:lnTo>
                <a:close/>
              </a:path>
              <a:path w="2308225" h="3999865">
                <a:moveTo>
                  <a:pt x="2142883" y="21590"/>
                </a:moveTo>
                <a:lnTo>
                  <a:pt x="2300963" y="327075"/>
                </a:lnTo>
                <a:lnTo>
                  <a:pt x="2301196" y="327410"/>
                </a:lnTo>
                <a:lnTo>
                  <a:pt x="2300566" y="325120"/>
                </a:lnTo>
                <a:lnTo>
                  <a:pt x="2142883" y="21590"/>
                </a:lnTo>
                <a:close/>
              </a:path>
              <a:path w="2308225" h="3999865">
                <a:moveTo>
                  <a:pt x="2300787" y="326924"/>
                </a:moveTo>
                <a:lnTo>
                  <a:pt x="2301108" y="327391"/>
                </a:lnTo>
                <a:lnTo>
                  <a:pt x="2300985" y="327180"/>
                </a:lnTo>
                <a:lnTo>
                  <a:pt x="2300787" y="326924"/>
                </a:lnTo>
                <a:close/>
              </a:path>
              <a:path w="2308225" h="3999865">
                <a:moveTo>
                  <a:pt x="2300290" y="326299"/>
                </a:moveTo>
                <a:lnTo>
                  <a:pt x="2301027" y="327294"/>
                </a:lnTo>
                <a:lnTo>
                  <a:pt x="2300787" y="326924"/>
                </a:lnTo>
                <a:lnTo>
                  <a:pt x="2300290" y="326299"/>
                </a:lnTo>
                <a:close/>
              </a:path>
              <a:path w="2308225" h="3999865">
                <a:moveTo>
                  <a:pt x="2035835" y="16510"/>
                </a:moveTo>
                <a:lnTo>
                  <a:pt x="2300900" y="327192"/>
                </a:lnTo>
                <a:lnTo>
                  <a:pt x="2039861" y="17780"/>
                </a:lnTo>
                <a:lnTo>
                  <a:pt x="2035835" y="16510"/>
                </a:lnTo>
                <a:close/>
              </a:path>
              <a:path w="2308225" h="3999865">
                <a:moveTo>
                  <a:pt x="2142883" y="21590"/>
                </a:moveTo>
                <a:lnTo>
                  <a:pt x="2122297" y="21590"/>
                </a:lnTo>
                <a:lnTo>
                  <a:pt x="2300935" y="327075"/>
                </a:lnTo>
                <a:lnTo>
                  <a:pt x="2142883" y="21590"/>
                </a:lnTo>
                <a:close/>
              </a:path>
              <a:path w="2308225" h="3999865">
                <a:moveTo>
                  <a:pt x="2299936" y="325854"/>
                </a:moveTo>
                <a:lnTo>
                  <a:pt x="2300846" y="327075"/>
                </a:lnTo>
                <a:lnTo>
                  <a:pt x="2300290" y="326299"/>
                </a:lnTo>
                <a:lnTo>
                  <a:pt x="2299936" y="325854"/>
                </a:lnTo>
                <a:close/>
              </a:path>
              <a:path w="2308225" h="3999865">
                <a:moveTo>
                  <a:pt x="2101684" y="20320"/>
                </a:moveTo>
                <a:lnTo>
                  <a:pt x="2300650" y="326710"/>
                </a:lnTo>
                <a:lnTo>
                  <a:pt x="2300888" y="327016"/>
                </a:lnTo>
                <a:lnTo>
                  <a:pt x="2122296" y="21589"/>
                </a:lnTo>
                <a:lnTo>
                  <a:pt x="2101684" y="20320"/>
                </a:lnTo>
                <a:close/>
              </a:path>
              <a:path w="2308225" h="3999865">
                <a:moveTo>
                  <a:pt x="2298993" y="324668"/>
                </a:moveTo>
                <a:lnTo>
                  <a:pt x="2300744" y="326952"/>
                </a:lnTo>
                <a:lnTo>
                  <a:pt x="2299810" y="325696"/>
                </a:lnTo>
                <a:lnTo>
                  <a:pt x="2298993" y="324668"/>
                </a:lnTo>
                <a:close/>
              </a:path>
              <a:path w="2308225" h="3999865">
                <a:moveTo>
                  <a:pt x="2044611" y="17780"/>
                </a:moveTo>
                <a:lnTo>
                  <a:pt x="2039861" y="17780"/>
                </a:lnTo>
                <a:lnTo>
                  <a:pt x="2300698" y="326933"/>
                </a:lnTo>
                <a:lnTo>
                  <a:pt x="2300203" y="326299"/>
                </a:lnTo>
                <a:lnTo>
                  <a:pt x="2044611" y="17780"/>
                </a:lnTo>
                <a:close/>
              </a:path>
              <a:path w="2308225" h="3999865">
                <a:moveTo>
                  <a:pt x="2299858" y="325696"/>
                </a:moveTo>
                <a:lnTo>
                  <a:pt x="2300787" y="326924"/>
                </a:lnTo>
                <a:lnTo>
                  <a:pt x="2300641" y="326698"/>
                </a:lnTo>
                <a:lnTo>
                  <a:pt x="2299858" y="325696"/>
                </a:lnTo>
                <a:close/>
              </a:path>
              <a:path w="2308225" h="3999865">
                <a:moveTo>
                  <a:pt x="2295727" y="320562"/>
                </a:moveTo>
                <a:lnTo>
                  <a:pt x="2300544" y="326710"/>
                </a:lnTo>
                <a:lnTo>
                  <a:pt x="2298993" y="324668"/>
                </a:lnTo>
                <a:lnTo>
                  <a:pt x="2295727" y="320562"/>
                </a:lnTo>
                <a:close/>
              </a:path>
              <a:path w="2308225" h="3999865">
                <a:moveTo>
                  <a:pt x="2101684" y="20320"/>
                </a:moveTo>
                <a:lnTo>
                  <a:pt x="2081085" y="20320"/>
                </a:lnTo>
                <a:lnTo>
                  <a:pt x="2299981" y="325854"/>
                </a:lnTo>
                <a:lnTo>
                  <a:pt x="2300641" y="326698"/>
                </a:lnTo>
                <a:lnTo>
                  <a:pt x="2101684" y="20320"/>
                </a:lnTo>
                <a:close/>
              </a:path>
              <a:path w="2308225" h="3999865">
                <a:moveTo>
                  <a:pt x="2054898" y="17780"/>
                </a:moveTo>
                <a:lnTo>
                  <a:pt x="2044611" y="17780"/>
                </a:lnTo>
                <a:lnTo>
                  <a:pt x="2300205" y="326301"/>
                </a:lnTo>
                <a:lnTo>
                  <a:pt x="2295727" y="320562"/>
                </a:lnTo>
                <a:lnTo>
                  <a:pt x="2054898" y="17780"/>
                </a:lnTo>
                <a:close/>
              </a:path>
              <a:path w="2308225" h="3999865">
                <a:moveTo>
                  <a:pt x="2299191" y="324841"/>
                </a:moveTo>
                <a:lnTo>
                  <a:pt x="2299936" y="325854"/>
                </a:lnTo>
                <a:lnTo>
                  <a:pt x="2300290" y="326299"/>
                </a:lnTo>
                <a:lnTo>
                  <a:pt x="2299858" y="325696"/>
                </a:lnTo>
                <a:lnTo>
                  <a:pt x="2299191" y="324841"/>
                </a:lnTo>
                <a:close/>
              </a:path>
              <a:path w="2308225" h="3999865">
                <a:moveTo>
                  <a:pt x="2296743" y="321706"/>
                </a:moveTo>
                <a:lnTo>
                  <a:pt x="2298993" y="324668"/>
                </a:lnTo>
                <a:lnTo>
                  <a:pt x="2299936" y="325854"/>
                </a:lnTo>
                <a:lnTo>
                  <a:pt x="2299191" y="324841"/>
                </a:lnTo>
                <a:lnTo>
                  <a:pt x="2296743" y="321706"/>
                </a:lnTo>
                <a:close/>
              </a:path>
              <a:path w="2308225" h="3999865">
                <a:moveTo>
                  <a:pt x="2074164" y="19050"/>
                </a:moveTo>
                <a:lnTo>
                  <a:pt x="2299191" y="324841"/>
                </a:lnTo>
                <a:lnTo>
                  <a:pt x="2299858" y="325696"/>
                </a:lnTo>
                <a:lnTo>
                  <a:pt x="2081085" y="20319"/>
                </a:lnTo>
                <a:lnTo>
                  <a:pt x="2074164" y="19050"/>
                </a:lnTo>
                <a:close/>
              </a:path>
              <a:path w="2308225" h="3999865">
                <a:moveTo>
                  <a:pt x="2142883" y="21590"/>
                </a:moveTo>
                <a:lnTo>
                  <a:pt x="2300566" y="325120"/>
                </a:lnTo>
                <a:lnTo>
                  <a:pt x="2300325" y="323850"/>
                </a:lnTo>
                <a:lnTo>
                  <a:pt x="2142883" y="21590"/>
                </a:lnTo>
                <a:close/>
              </a:path>
              <a:path w="2308225" h="3999865">
                <a:moveTo>
                  <a:pt x="2074164" y="19050"/>
                </a:moveTo>
                <a:lnTo>
                  <a:pt x="2066886" y="19050"/>
                </a:lnTo>
                <a:lnTo>
                  <a:pt x="2296743" y="321706"/>
                </a:lnTo>
                <a:lnTo>
                  <a:pt x="2299191" y="324841"/>
                </a:lnTo>
                <a:lnTo>
                  <a:pt x="2074164" y="19050"/>
                </a:lnTo>
                <a:close/>
              </a:path>
              <a:path w="2308225" h="3999865">
                <a:moveTo>
                  <a:pt x="2060473" y="19050"/>
                </a:moveTo>
                <a:lnTo>
                  <a:pt x="2295727" y="320562"/>
                </a:lnTo>
                <a:lnTo>
                  <a:pt x="2298993" y="324668"/>
                </a:lnTo>
                <a:lnTo>
                  <a:pt x="2296743" y="321706"/>
                </a:lnTo>
                <a:lnTo>
                  <a:pt x="2060473" y="19050"/>
                </a:lnTo>
                <a:close/>
              </a:path>
              <a:path w="2308225" h="3999865">
                <a:moveTo>
                  <a:pt x="2142883" y="21590"/>
                </a:moveTo>
                <a:lnTo>
                  <a:pt x="2300325" y="323850"/>
                </a:lnTo>
                <a:lnTo>
                  <a:pt x="2300566" y="322580"/>
                </a:lnTo>
                <a:lnTo>
                  <a:pt x="2142883" y="21590"/>
                </a:lnTo>
                <a:close/>
              </a:path>
              <a:path w="2308225" h="3999865">
                <a:moveTo>
                  <a:pt x="2142883" y="21590"/>
                </a:moveTo>
                <a:lnTo>
                  <a:pt x="2300566" y="322580"/>
                </a:lnTo>
                <a:lnTo>
                  <a:pt x="2301265" y="320040"/>
                </a:lnTo>
                <a:lnTo>
                  <a:pt x="2142883" y="21590"/>
                </a:lnTo>
                <a:close/>
              </a:path>
              <a:path w="2308225" h="3999865">
                <a:moveTo>
                  <a:pt x="2066886" y="19050"/>
                </a:moveTo>
                <a:lnTo>
                  <a:pt x="2060473" y="19050"/>
                </a:lnTo>
                <a:lnTo>
                  <a:pt x="2296743" y="321706"/>
                </a:lnTo>
                <a:lnTo>
                  <a:pt x="2066886" y="19050"/>
                </a:lnTo>
                <a:close/>
              </a:path>
              <a:path w="2308225" h="3999865">
                <a:moveTo>
                  <a:pt x="2054898" y="17780"/>
                </a:moveTo>
                <a:lnTo>
                  <a:pt x="2295727" y="320562"/>
                </a:lnTo>
                <a:lnTo>
                  <a:pt x="2060473" y="19049"/>
                </a:lnTo>
                <a:lnTo>
                  <a:pt x="2054898" y="17780"/>
                </a:lnTo>
                <a:close/>
              </a:path>
              <a:path w="2308225" h="3999865">
                <a:moveTo>
                  <a:pt x="2142883" y="21590"/>
                </a:moveTo>
                <a:lnTo>
                  <a:pt x="2301265" y="320040"/>
                </a:lnTo>
                <a:lnTo>
                  <a:pt x="2302383" y="318770"/>
                </a:lnTo>
                <a:lnTo>
                  <a:pt x="2142883" y="21590"/>
                </a:lnTo>
                <a:close/>
              </a:path>
              <a:path w="2308225" h="3999865">
                <a:moveTo>
                  <a:pt x="0" y="8890"/>
                </a:moveTo>
                <a:lnTo>
                  <a:pt x="5981" y="317500"/>
                </a:lnTo>
                <a:lnTo>
                  <a:pt x="7124" y="318770"/>
                </a:lnTo>
                <a:lnTo>
                  <a:pt x="0" y="8890"/>
                </a:lnTo>
                <a:close/>
              </a:path>
              <a:path w="2308225" h="3999865">
                <a:moveTo>
                  <a:pt x="2142883" y="21590"/>
                </a:moveTo>
                <a:lnTo>
                  <a:pt x="2302383" y="318770"/>
                </a:lnTo>
                <a:lnTo>
                  <a:pt x="2303856" y="317500"/>
                </a:lnTo>
                <a:lnTo>
                  <a:pt x="2142883" y="21590"/>
                </a:lnTo>
                <a:close/>
              </a:path>
              <a:path w="2308225" h="3999865">
                <a:moveTo>
                  <a:pt x="0" y="8890"/>
                </a:moveTo>
                <a:lnTo>
                  <a:pt x="4533" y="316230"/>
                </a:lnTo>
                <a:lnTo>
                  <a:pt x="5981" y="317500"/>
                </a:lnTo>
                <a:lnTo>
                  <a:pt x="0" y="8890"/>
                </a:lnTo>
                <a:close/>
              </a:path>
              <a:path w="2308225" h="3999865">
                <a:moveTo>
                  <a:pt x="2142883" y="21590"/>
                </a:moveTo>
                <a:lnTo>
                  <a:pt x="2303856" y="317500"/>
                </a:lnTo>
                <a:lnTo>
                  <a:pt x="2305545" y="317500"/>
                </a:lnTo>
                <a:lnTo>
                  <a:pt x="2142883" y="21590"/>
                </a:lnTo>
                <a:close/>
              </a:path>
              <a:path w="2308225" h="3999865">
                <a:moveTo>
                  <a:pt x="2142883" y="21590"/>
                </a:moveTo>
                <a:lnTo>
                  <a:pt x="2305545" y="317500"/>
                </a:lnTo>
                <a:lnTo>
                  <a:pt x="2307120" y="316406"/>
                </a:lnTo>
                <a:lnTo>
                  <a:pt x="2142883" y="21590"/>
                </a:lnTo>
                <a:close/>
              </a:path>
              <a:path w="2308225" h="3999865">
                <a:moveTo>
                  <a:pt x="2142883" y="21590"/>
                </a:moveTo>
                <a:lnTo>
                  <a:pt x="2307374" y="316230"/>
                </a:lnTo>
                <a:lnTo>
                  <a:pt x="2307729" y="317500"/>
                </a:lnTo>
                <a:lnTo>
                  <a:pt x="2307729" y="44450"/>
                </a:lnTo>
                <a:lnTo>
                  <a:pt x="2142883" y="21590"/>
                </a:lnTo>
                <a:close/>
              </a:path>
              <a:path w="2308225" h="3999865">
                <a:moveTo>
                  <a:pt x="2142883" y="21590"/>
                </a:moveTo>
                <a:lnTo>
                  <a:pt x="2307120" y="316406"/>
                </a:lnTo>
                <a:lnTo>
                  <a:pt x="2307374" y="316230"/>
                </a:lnTo>
                <a:lnTo>
                  <a:pt x="2142883" y="21590"/>
                </a:lnTo>
                <a:close/>
              </a:path>
              <a:path w="2308225" h="3999865">
                <a:moveTo>
                  <a:pt x="0" y="8890"/>
                </a:moveTo>
                <a:lnTo>
                  <a:pt x="0" y="316230"/>
                </a:lnTo>
                <a:lnTo>
                  <a:pt x="1016" y="316230"/>
                </a:lnTo>
                <a:lnTo>
                  <a:pt x="0" y="8890"/>
                </a:lnTo>
                <a:close/>
              </a:path>
              <a:path w="2308225" h="3999865">
                <a:moveTo>
                  <a:pt x="0" y="8890"/>
                </a:moveTo>
                <a:lnTo>
                  <a:pt x="1016" y="316230"/>
                </a:lnTo>
                <a:lnTo>
                  <a:pt x="2844" y="316230"/>
                </a:lnTo>
                <a:lnTo>
                  <a:pt x="0" y="8890"/>
                </a:lnTo>
                <a:close/>
              </a:path>
              <a:path w="2308225" h="3999865">
                <a:moveTo>
                  <a:pt x="0" y="8890"/>
                </a:moveTo>
                <a:lnTo>
                  <a:pt x="2844" y="316230"/>
                </a:lnTo>
                <a:lnTo>
                  <a:pt x="4533" y="316230"/>
                </a:lnTo>
                <a:lnTo>
                  <a:pt x="0" y="8890"/>
                </a:lnTo>
                <a:close/>
              </a:path>
              <a:path w="2308225" h="3999865">
                <a:moveTo>
                  <a:pt x="2142883" y="21590"/>
                </a:moveTo>
                <a:lnTo>
                  <a:pt x="2307729" y="44450"/>
                </a:lnTo>
                <a:lnTo>
                  <a:pt x="2163495" y="22860"/>
                </a:lnTo>
                <a:lnTo>
                  <a:pt x="2142883" y="21590"/>
                </a:lnTo>
                <a:close/>
              </a:path>
              <a:path w="2308225" h="3999865">
                <a:moveTo>
                  <a:pt x="2163495" y="22860"/>
                </a:moveTo>
                <a:lnTo>
                  <a:pt x="2307729" y="44450"/>
                </a:lnTo>
                <a:lnTo>
                  <a:pt x="2172639" y="24129"/>
                </a:lnTo>
                <a:lnTo>
                  <a:pt x="2163495" y="22860"/>
                </a:lnTo>
                <a:close/>
              </a:path>
              <a:path w="2308225" h="3999865">
                <a:moveTo>
                  <a:pt x="2175230" y="24130"/>
                </a:moveTo>
                <a:lnTo>
                  <a:pt x="2172639" y="24130"/>
                </a:lnTo>
                <a:lnTo>
                  <a:pt x="2307729" y="44450"/>
                </a:lnTo>
                <a:lnTo>
                  <a:pt x="2175230" y="24130"/>
                </a:lnTo>
                <a:close/>
              </a:path>
              <a:path w="2308225" h="3999865">
                <a:moveTo>
                  <a:pt x="2184095" y="24130"/>
                </a:moveTo>
                <a:lnTo>
                  <a:pt x="2175230" y="24130"/>
                </a:lnTo>
                <a:lnTo>
                  <a:pt x="2307729" y="44450"/>
                </a:lnTo>
                <a:lnTo>
                  <a:pt x="2198077" y="26669"/>
                </a:lnTo>
                <a:lnTo>
                  <a:pt x="2191512" y="25400"/>
                </a:lnTo>
                <a:lnTo>
                  <a:pt x="2184095" y="24130"/>
                </a:lnTo>
                <a:close/>
              </a:path>
              <a:path w="2308225" h="3999865">
                <a:moveTo>
                  <a:pt x="2199259" y="26670"/>
                </a:moveTo>
                <a:lnTo>
                  <a:pt x="2198077" y="26670"/>
                </a:lnTo>
                <a:lnTo>
                  <a:pt x="2307729" y="44450"/>
                </a:lnTo>
                <a:lnTo>
                  <a:pt x="2199259" y="26670"/>
                </a:lnTo>
                <a:close/>
              </a:path>
              <a:path w="2308225" h="3999865">
                <a:moveTo>
                  <a:pt x="2199549" y="26670"/>
                </a:moveTo>
                <a:lnTo>
                  <a:pt x="2199259" y="26670"/>
                </a:lnTo>
                <a:lnTo>
                  <a:pt x="2307729" y="44450"/>
                </a:lnTo>
                <a:lnTo>
                  <a:pt x="2199549" y="26670"/>
                </a:lnTo>
                <a:close/>
              </a:path>
              <a:path w="2308225" h="3999865">
                <a:moveTo>
                  <a:pt x="2204707" y="26670"/>
                </a:moveTo>
                <a:lnTo>
                  <a:pt x="2199549" y="26670"/>
                </a:lnTo>
                <a:lnTo>
                  <a:pt x="2307729" y="44450"/>
                </a:lnTo>
                <a:lnTo>
                  <a:pt x="2204707" y="26670"/>
                </a:lnTo>
                <a:close/>
              </a:path>
              <a:path w="2308225" h="3999865">
                <a:moveTo>
                  <a:pt x="2210130" y="26670"/>
                </a:moveTo>
                <a:lnTo>
                  <a:pt x="2204707" y="26670"/>
                </a:lnTo>
                <a:lnTo>
                  <a:pt x="2307729" y="44450"/>
                </a:lnTo>
                <a:lnTo>
                  <a:pt x="2221433" y="29210"/>
                </a:lnTo>
                <a:lnTo>
                  <a:pt x="2210130" y="26670"/>
                </a:lnTo>
                <a:close/>
              </a:path>
              <a:path w="2308225" h="3999865">
                <a:moveTo>
                  <a:pt x="2224072" y="29210"/>
                </a:moveTo>
                <a:lnTo>
                  <a:pt x="2221433" y="29210"/>
                </a:lnTo>
                <a:lnTo>
                  <a:pt x="2307729" y="44450"/>
                </a:lnTo>
                <a:lnTo>
                  <a:pt x="2224072" y="29210"/>
                </a:lnTo>
                <a:close/>
              </a:path>
              <a:path w="2308225" h="3999865">
                <a:moveTo>
                  <a:pt x="2228405" y="29210"/>
                </a:moveTo>
                <a:lnTo>
                  <a:pt x="2224072" y="29210"/>
                </a:lnTo>
                <a:lnTo>
                  <a:pt x="2307729" y="44450"/>
                </a:lnTo>
                <a:lnTo>
                  <a:pt x="2228405" y="29210"/>
                </a:lnTo>
                <a:close/>
              </a:path>
              <a:path w="2308225" h="3999865">
                <a:moveTo>
                  <a:pt x="2228405" y="29210"/>
                </a:moveTo>
                <a:lnTo>
                  <a:pt x="2307729" y="44450"/>
                </a:lnTo>
                <a:lnTo>
                  <a:pt x="2246274" y="31750"/>
                </a:lnTo>
                <a:lnTo>
                  <a:pt x="2228405" y="29210"/>
                </a:lnTo>
                <a:close/>
              </a:path>
              <a:path w="2308225" h="3999865">
                <a:moveTo>
                  <a:pt x="2270868" y="36832"/>
                </a:moveTo>
                <a:lnTo>
                  <a:pt x="2307729" y="44450"/>
                </a:lnTo>
                <a:lnTo>
                  <a:pt x="2279547" y="37933"/>
                </a:lnTo>
                <a:lnTo>
                  <a:pt x="2270868" y="36832"/>
                </a:lnTo>
                <a:close/>
              </a:path>
              <a:path w="2308225" h="3999865">
                <a:moveTo>
                  <a:pt x="2279547" y="37933"/>
                </a:moveTo>
                <a:lnTo>
                  <a:pt x="2307729" y="44450"/>
                </a:lnTo>
                <a:lnTo>
                  <a:pt x="2280856" y="38099"/>
                </a:lnTo>
                <a:lnTo>
                  <a:pt x="2279547" y="37933"/>
                </a:lnTo>
                <a:close/>
              </a:path>
              <a:path w="2308225" h="3999865">
                <a:moveTo>
                  <a:pt x="2280856" y="38100"/>
                </a:moveTo>
                <a:lnTo>
                  <a:pt x="2307729" y="44450"/>
                </a:lnTo>
                <a:lnTo>
                  <a:pt x="2297353" y="41910"/>
                </a:lnTo>
                <a:lnTo>
                  <a:pt x="2280856" y="38100"/>
                </a:lnTo>
                <a:close/>
              </a:path>
              <a:path w="2308225" h="3999865">
                <a:moveTo>
                  <a:pt x="2246274" y="31750"/>
                </a:moveTo>
                <a:lnTo>
                  <a:pt x="2270838" y="36826"/>
                </a:lnTo>
                <a:lnTo>
                  <a:pt x="2263787" y="34290"/>
                </a:lnTo>
                <a:lnTo>
                  <a:pt x="2246274" y="31750"/>
                </a:lnTo>
                <a:close/>
              </a:path>
              <a:path w="2308225" h="3999865">
                <a:moveTo>
                  <a:pt x="363461" y="20319"/>
                </a:moveTo>
                <a:close/>
              </a:path>
              <a:path w="2308225" h="3999865">
                <a:moveTo>
                  <a:pt x="410053" y="20319"/>
                </a:moveTo>
                <a:lnTo>
                  <a:pt x="390780" y="20319"/>
                </a:lnTo>
                <a:lnTo>
                  <a:pt x="410053" y="20320"/>
                </a:lnTo>
                <a:close/>
              </a:path>
              <a:path w="2308225" h="3999865">
                <a:moveTo>
                  <a:pt x="555214" y="20319"/>
                </a:moveTo>
                <a:lnTo>
                  <a:pt x="410053" y="20319"/>
                </a:lnTo>
                <a:lnTo>
                  <a:pt x="555214" y="20320"/>
                </a:lnTo>
                <a:close/>
              </a:path>
              <a:path w="2308225" h="3999865">
                <a:moveTo>
                  <a:pt x="768602" y="20319"/>
                </a:moveTo>
                <a:lnTo>
                  <a:pt x="555214" y="20319"/>
                </a:lnTo>
                <a:lnTo>
                  <a:pt x="768602" y="20320"/>
                </a:lnTo>
                <a:close/>
              </a:path>
              <a:path w="2308225" h="3999865">
                <a:moveTo>
                  <a:pt x="0" y="2511691"/>
                </a:moveTo>
                <a:close/>
              </a:path>
              <a:path w="2308225" h="3999865">
                <a:moveTo>
                  <a:pt x="0" y="2511691"/>
                </a:moveTo>
                <a:close/>
              </a:path>
              <a:path w="2308225" h="3999865">
                <a:moveTo>
                  <a:pt x="0" y="2511691"/>
                </a:moveTo>
                <a:close/>
              </a:path>
              <a:path w="2308225" h="3999865">
                <a:moveTo>
                  <a:pt x="0" y="2511691"/>
                </a:moveTo>
                <a:close/>
              </a:path>
              <a:path w="2308225" h="3999865">
                <a:moveTo>
                  <a:pt x="14147" y="2506611"/>
                </a:moveTo>
                <a:lnTo>
                  <a:pt x="0" y="2511691"/>
                </a:lnTo>
                <a:lnTo>
                  <a:pt x="1371" y="2511691"/>
                </a:lnTo>
                <a:lnTo>
                  <a:pt x="14147" y="2506611"/>
                </a:lnTo>
                <a:close/>
              </a:path>
              <a:path w="2308225" h="3999865">
                <a:moveTo>
                  <a:pt x="711" y="1999881"/>
                </a:moveTo>
                <a:lnTo>
                  <a:pt x="0" y="1999881"/>
                </a:lnTo>
                <a:lnTo>
                  <a:pt x="0" y="2511691"/>
                </a:lnTo>
                <a:lnTo>
                  <a:pt x="711" y="1999881"/>
                </a:lnTo>
                <a:close/>
              </a:path>
              <a:path w="2308225" h="3999865">
                <a:moveTo>
                  <a:pt x="711" y="1999881"/>
                </a:moveTo>
                <a:lnTo>
                  <a:pt x="0" y="2511691"/>
                </a:lnTo>
                <a:lnTo>
                  <a:pt x="598538" y="2012581"/>
                </a:lnTo>
                <a:lnTo>
                  <a:pt x="711" y="1999881"/>
                </a:lnTo>
                <a:close/>
              </a:path>
              <a:path w="2308225" h="3999865">
                <a:moveTo>
                  <a:pt x="598538" y="2012581"/>
                </a:moveTo>
                <a:lnTo>
                  <a:pt x="0" y="2511691"/>
                </a:lnTo>
                <a:lnTo>
                  <a:pt x="597547" y="2020201"/>
                </a:lnTo>
                <a:lnTo>
                  <a:pt x="598538" y="2012581"/>
                </a:lnTo>
                <a:close/>
              </a:path>
              <a:path w="2308225" h="3999865">
                <a:moveTo>
                  <a:pt x="597547" y="2020201"/>
                </a:moveTo>
                <a:lnTo>
                  <a:pt x="0" y="2511691"/>
                </a:lnTo>
                <a:lnTo>
                  <a:pt x="595769" y="2030361"/>
                </a:lnTo>
                <a:lnTo>
                  <a:pt x="597547" y="2020201"/>
                </a:lnTo>
                <a:close/>
              </a:path>
              <a:path w="2308225" h="3999865">
                <a:moveTo>
                  <a:pt x="595769" y="2030361"/>
                </a:moveTo>
                <a:lnTo>
                  <a:pt x="0" y="2511691"/>
                </a:lnTo>
                <a:lnTo>
                  <a:pt x="595477" y="2032901"/>
                </a:lnTo>
                <a:lnTo>
                  <a:pt x="595769" y="2030361"/>
                </a:lnTo>
                <a:close/>
              </a:path>
              <a:path w="2308225" h="3999865">
                <a:moveTo>
                  <a:pt x="595477" y="2032901"/>
                </a:moveTo>
                <a:lnTo>
                  <a:pt x="0" y="2511691"/>
                </a:lnTo>
                <a:lnTo>
                  <a:pt x="594791" y="2035441"/>
                </a:lnTo>
                <a:lnTo>
                  <a:pt x="595477" y="2032901"/>
                </a:lnTo>
                <a:close/>
              </a:path>
              <a:path w="2308225" h="3999865">
                <a:moveTo>
                  <a:pt x="594791" y="2035441"/>
                </a:moveTo>
                <a:lnTo>
                  <a:pt x="0" y="2511691"/>
                </a:lnTo>
                <a:lnTo>
                  <a:pt x="591883" y="2046871"/>
                </a:lnTo>
                <a:lnTo>
                  <a:pt x="594791" y="2035441"/>
                </a:lnTo>
                <a:close/>
              </a:path>
              <a:path w="2308225" h="3999865">
                <a:moveTo>
                  <a:pt x="591883" y="2046871"/>
                </a:moveTo>
                <a:lnTo>
                  <a:pt x="0" y="2511691"/>
                </a:lnTo>
                <a:lnTo>
                  <a:pt x="590397" y="2051951"/>
                </a:lnTo>
                <a:lnTo>
                  <a:pt x="591883" y="2046871"/>
                </a:lnTo>
                <a:close/>
              </a:path>
              <a:path w="2308225" h="3999865">
                <a:moveTo>
                  <a:pt x="590397" y="2051951"/>
                </a:moveTo>
                <a:lnTo>
                  <a:pt x="0" y="2511691"/>
                </a:lnTo>
                <a:lnTo>
                  <a:pt x="587019" y="2060841"/>
                </a:lnTo>
                <a:lnTo>
                  <a:pt x="590397" y="2051951"/>
                </a:lnTo>
                <a:close/>
              </a:path>
              <a:path w="2308225" h="3999865">
                <a:moveTo>
                  <a:pt x="587019" y="2060841"/>
                </a:moveTo>
                <a:lnTo>
                  <a:pt x="0" y="2511691"/>
                </a:lnTo>
                <a:lnTo>
                  <a:pt x="583323" y="2071001"/>
                </a:lnTo>
                <a:lnTo>
                  <a:pt x="587019" y="2060841"/>
                </a:lnTo>
                <a:close/>
              </a:path>
              <a:path w="2308225" h="3999865">
                <a:moveTo>
                  <a:pt x="583323" y="2071001"/>
                </a:moveTo>
                <a:lnTo>
                  <a:pt x="0" y="2511691"/>
                </a:lnTo>
                <a:lnTo>
                  <a:pt x="581482" y="2074811"/>
                </a:lnTo>
                <a:lnTo>
                  <a:pt x="583323" y="2071001"/>
                </a:lnTo>
                <a:close/>
              </a:path>
              <a:path w="2308225" h="3999865">
                <a:moveTo>
                  <a:pt x="581482" y="2074811"/>
                </a:moveTo>
                <a:lnTo>
                  <a:pt x="0" y="2511691"/>
                </a:lnTo>
                <a:lnTo>
                  <a:pt x="576935" y="2084971"/>
                </a:lnTo>
                <a:lnTo>
                  <a:pt x="581482" y="2074811"/>
                </a:lnTo>
                <a:close/>
              </a:path>
              <a:path w="2308225" h="3999865">
                <a:moveTo>
                  <a:pt x="576935" y="2084971"/>
                </a:moveTo>
                <a:lnTo>
                  <a:pt x="0" y="2511691"/>
                </a:lnTo>
                <a:lnTo>
                  <a:pt x="574954" y="2088781"/>
                </a:lnTo>
                <a:lnTo>
                  <a:pt x="576935" y="2084971"/>
                </a:lnTo>
                <a:close/>
              </a:path>
              <a:path w="2308225" h="3999865">
                <a:moveTo>
                  <a:pt x="574954" y="2088781"/>
                </a:moveTo>
                <a:lnTo>
                  <a:pt x="0" y="2511691"/>
                </a:lnTo>
                <a:lnTo>
                  <a:pt x="573913" y="2090051"/>
                </a:lnTo>
                <a:lnTo>
                  <a:pt x="574954" y="2088781"/>
                </a:lnTo>
                <a:close/>
              </a:path>
              <a:path w="2308225" h="3999865">
                <a:moveTo>
                  <a:pt x="573913" y="2090051"/>
                </a:moveTo>
                <a:lnTo>
                  <a:pt x="0" y="2511691"/>
                </a:lnTo>
                <a:lnTo>
                  <a:pt x="569810" y="2096401"/>
                </a:lnTo>
                <a:lnTo>
                  <a:pt x="573913" y="2090051"/>
                </a:lnTo>
                <a:close/>
              </a:path>
              <a:path w="2308225" h="3999865">
                <a:moveTo>
                  <a:pt x="569810" y="2096401"/>
                </a:moveTo>
                <a:lnTo>
                  <a:pt x="0" y="2511691"/>
                </a:lnTo>
                <a:lnTo>
                  <a:pt x="432701" y="2198001"/>
                </a:lnTo>
                <a:lnTo>
                  <a:pt x="569810" y="2096401"/>
                </a:lnTo>
                <a:close/>
              </a:path>
              <a:path w="2308225" h="3999865">
                <a:moveTo>
                  <a:pt x="432701" y="2198001"/>
                </a:moveTo>
                <a:lnTo>
                  <a:pt x="0" y="2511691"/>
                </a:lnTo>
                <a:lnTo>
                  <a:pt x="428459" y="2201811"/>
                </a:lnTo>
                <a:lnTo>
                  <a:pt x="432701" y="2198001"/>
                </a:lnTo>
                <a:close/>
              </a:path>
              <a:path w="2308225" h="3999865">
                <a:moveTo>
                  <a:pt x="428459" y="2201811"/>
                </a:moveTo>
                <a:lnTo>
                  <a:pt x="0" y="2511691"/>
                </a:lnTo>
                <a:lnTo>
                  <a:pt x="424294" y="2205621"/>
                </a:lnTo>
                <a:lnTo>
                  <a:pt x="428459" y="2201811"/>
                </a:lnTo>
                <a:close/>
              </a:path>
              <a:path w="2308225" h="3999865">
                <a:moveTo>
                  <a:pt x="424294" y="2205621"/>
                </a:moveTo>
                <a:lnTo>
                  <a:pt x="0" y="2511691"/>
                </a:lnTo>
                <a:lnTo>
                  <a:pt x="418604" y="2211971"/>
                </a:lnTo>
                <a:lnTo>
                  <a:pt x="424294" y="2205621"/>
                </a:lnTo>
                <a:close/>
              </a:path>
              <a:path w="2308225" h="3999865">
                <a:moveTo>
                  <a:pt x="418604" y="2211971"/>
                </a:moveTo>
                <a:lnTo>
                  <a:pt x="0" y="2511691"/>
                </a:lnTo>
                <a:lnTo>
                  <a:pt x="412102" y="2218321"/>
                </a:lnTo>
                <a:lnTo>
                  <a:pt x="418604" y="2211971"/>
                </a:lnTo>
                <a:close/>
              </a:path>
              <a:path w="2308225" h="3999865">
                <a:moveTo>
                  <a:pt x="412102" y="2218321"/>
                </a:moveTo>
                <a:lnTo>
                  <a:pt x="0" y="2511691"/>
                </a:lnTo>
                <a:lnTo>
                  <a:pt x="409511" y="2222131"/>
                </a:lnTo>
                <a:lnTo>
                  <a:pt x="412102" y="2218321"/>
                </a:lnTo>
                <a:close/>
              </a:path>
              <a:path w="2308225" h="3999865">
                <a:moveTo>
                  <a:pt x="409511" y="2222131"/>
                </a:moveTo>
                <a:lnTo>
                  <a:pt x="0" y="2511691"/>
                </a:lnTo>
                <a:lnTo>
                  <a:pt x="407784" y="2224671"/>
                </a:lnTo>
                <a:lnTo>
                  <a:pt x="409511" y="2222131"/>
                </a:lnTo>
                <a:close/>
              </a:path>
              <a:path w="2308225" h="3999865">
                <a:moveTo>
                  <a:pt x="407784" y="2224671"/>
                </a:moveTo>
                <a:lnTo>
                  <a:pt x="0" y="2511691"/>
                </a:lnTo>
                <a:lnTo>
                  <a:pt x="401916" y="2234831"/>
                </a:lnTo>
                <a:lnTo>
                  <a:pt x="407784" y="2224671"/>
                </a:lnTo>
                <a:close/>
              </a:path>
              <a:path w="2308225" h="3999865">
                <a:moveTo>
                  <a:pt x="401916" y="2234831"/>
                </a:moveTo>
                <a:lnTo>
                  <a:pt x="0" y="2511691"/>
                </a:lnTo>
                <a:lnTo>
                  <a:pt x="396405" y="2243721"/>
                </a:lnTo>
                <a:lnTo>
                  <a:pt x="401916" y="2234831"/>
                </a:lnTo>
                <a:close/>
              </a:path>
              <a:path w="2308225" h="3999865">
                <a:moveTo>
                  <a:pt x="396405" y="2243721"/>
                </a:moveTo>
                <a:lnTo>
                  <a:pt x="0" y="2511691"/>
                </a:lnTo>
                <a:lnTo>
                  <a:pt x="394944" y="2247531"/>
                </a:lnTo>
                <a:lnTo>
                  <a:pt x="396405" y="2243721"/>
                </a:lnTo>
                <a:close/>
              </a:path>
              <a:path w="2308225" h="3999865">
                <a:moveTo>
                  <a:pt x="394944" y="2247531"/>
                </a:moveTo>
                <a:lnTo>
                  <a:pt x="0" y="2511691"/>
                </a:lnTo>
                <a:lnTo>
                  <a:pt x="391490" y="2255151"/>
                </a:lnTo>
                <a:lnTo>
                  <a:pt x="394944" y="2247531"/>
                </a:lnTo>
                <a:close/>
              </a:path>
              <a:path w="2308225" h="3999865">
                <a:moveTo>
                  <a:pt x="391490" y="2255151"/>
                </a:moveTo>
                <a:lnTo>
                  <a:pt x="0" y="2511691"/>
                </a:lnTo>
                <a:lnTo>
                  <a:pt x="389255" y="2261501"/>
                </a:lnTo>
                <a:lnTo>
                  <a:pt x="391490" y="2255151"/>
                </a:lnTo>
                <a:close/>
              </a:path>
              <a:path w="2308225" h="3999865">
                <a:moveTo>
                  <a:pt x="389255" y="2261501"/>
                </a:moveTo>
                <a:lnTo>
                  <a:pt x="0" y="2511691"/>
                </a:lnTo>
                <a:lnTo>
                  <a:pt x="388505" y="2262771"/>
                </a:lnTo>
                <a:lnTo>
                  <a:pt x="389255" y="2261501"/>
                </a:lnTo>
                <a:close/>
              </a:path>
              <a:path w="2308225" h="3999865">
                <a:moveTo>
                  <a:pt x="388505" y="2262771"/>
                </a:moveTo>
                <a:lnTo>
                  <a:pt x="0" y="2511691"/>
                </a:lnTo>
                <a:lnTo>
                  <a:pt x="387667" y="2266581"/>
                </a:lnTo>
                <a:lnTo>
                  <a:pt x="388505" y="2262771"/>
                </a:lnTo>
                <a:close/>
              </a:path>
              <a:path w="2308225" h="3999865">
                <a:moveTo>
                  <a:pt x="387667" y="2266581"/>
                </a:moveTo>
                <a:lnTo>
                  <a:pt x="0" y="2511691"/>
                </a:lnTo>
                <a:lnTo>
                  <a:pt x="385292" y="2276741"/>
                </a:lnTo>
                <a:lnTo>
                  <a:pt x="387667" y="2266581"/>
                </a:lnTo>
                <a:close/>
              </a:path>
              <a:path w="2308225" h="3999865">
                <a:moveTo>
                  <a:pt x="385292" y="2276741"/>
                </a:moveTo>
                <a:lnTo>
                  <a:pt x="0" y="2511691"/>
                </a:lnTo>
                <a:lnTo>
                  <a:pt x="383959" y="2281821"/>
                </a:lnTo>
                <a:lnTo>
                  <a:pt x="385292" y="2276741"/>
                </a:lnTo>
                <a:close/>
              </a:path>
              <a:path w="2308225" h="3999865">
                <a:moveTo>
                  <a:pt x="383959" y="2281821"/>
                </a:moveTo>
                <a:lnTo>
                  <a:pt x="0" y="2511691"/>
                </a:lnTo>
                <a:lnTo>
                  <a:pt x="382397" y="2302141"/>
                </a:lnTo>
                <a:lnTo>
                  <a:pt x="383959" y="2281821"/>
                </a:lnTo>
                <a:close/>
              </a:path>
              <a:path w="2308225" h="3999865">
                <a:moveTo>
                  <a:pt x="382397" y="2302141"/>
                </a:moveTo>
                <a:lnTo>
                  <a:pt x="0" y="2511691"/>
                </a:lnTo>
                <a:lnTo>
                  <a:pt x="378625" y="2308491"/>
                </a:lnTo>
                <a:lnTo>
                  <a:pt x="382397" y="2302141"/>
                </a:lnTo>
                <a:close/>
              </a:path>
              <a:path w="2308225" h="3999865">
                <a:moveTo>
                  <a:pt x="378625" y="2308491"/>
                </a:moveTo>
                <a:lnTo>
                  <a:pt x="0" y="2511691"/>
                </a:lnTo>
                <a:lnTo>
                  <a:pt x="372478" y="2321191"/>
                </a:lnTo>
                <a:lnTo>
                  <a:pt x="378625" y="2308491"/>
                </a:lnTo>
                <a:close/>
              </a:path>
              <a:path w="2308225" h="3999865">
                <a:moveTo>
                  <a:pt x="372478" y="2321191"/>
                </a:moveTo>
                <a:lnTo>
                  <a:pt x="0" y="2511691"/>
                </a:lnTo>
                <a:lnTo>
                  <a:pt x="370890" y="2323731"/>
                </a:lnTo>
                <a:lnTo>
                  <a:pt x="372478" y="2321191"/>
                </a:lnTo>
                <a:close/>
              </a:path>
              <a:path w="2308225" h="3999865">
                <a:moveTo>
                  <a:pt x="370890" y="2323731"/>
                </a:moveTo>
                <a:lnTo>
                  <a:pt x="0" y="2511691"/>
                </a:lnTo>
                <a:lnTo>
                  <a:pt x="361391" y="2340241"/>
                </a:lnTo>
                <a:lnTo>
                  <a:pt x="370890" y="2323731"/>
                </a:lnTo>
                <a:close/>
              </a:path>
              <a:path w="2308225" h="3999865">
                <a:moveTo>
                  <a:pt x="361391" y="2340241"/>
                </a:moveTo>
                <a:lnTo>
                  <a:pt x="0" y="2511691"/>
                </a:lnTo>
                <a:lnTo>
                  <a:pt x="357162" y="2346591"/>
                </a:lnTo>
                <a:lnTo>
                  <a:pt x="361391" y="2340241"/>
                </a:lnTo>
                <a:close/>
              </a:path>
              <a:path w="2308225" h="3999865">
                <a:moveTo>
                  <a:pt x="357162" y="2346591"/>
                </a:moveTo>
                <a:lnTo>
                  <a:pt x="0" y="2511691"/>
                </a:lnTo>
                <a:lnTo>
                  <a:pt x="350278" y="2356751"/>
                </a:lnTo>
                <a:lnTo>
                  <a:pt x="357162" y="2346591"/>
                </a:lnTo>
                <a:close/>
              </a:path>
              <a:path w="2308225" h="3999865">
                <a:moveTo>
                  <a:pt x="350278" y="2356751"/>
                </a:moveTo>
                <a:lnTo>
                  <a:pt x="0" y="2511691"/>
                </a:lnTo>
                <a:lnTo>
                  <a:pt x="348665" y="2359291"/>
                </a:lnTo>
                <a:lnTo>
                  <a:pt x="350278" y="2356751"/>
                </a:lnTo>
                <a:close/>
              </a:path>
              <a:path w="2308225" h="3999865">
                <a:moveTo>
                  <a:pt x="348665" y="2359291"/>
                </a:moveTo>
                <a:lnTo>
                  <a:pt x="0" y="2511691"/>
                </a:lnTo>
                <a:lnTo>
                  <a:pt x="340956" y="2369451"/>
                </a:lnTo>
                <a:lnTo>
                  <a:pt x="348665" y="2359291"/>
                </a:lnTo>
                <a:close/>
              </a:path>
              <a:path w="2308225" h="3999865">
                <a:moveTo>
                  <a:pt x="340956" y="2369451"/>
                </a:moveTo>
                <a:lnTo>
                  <a:pt x="0" y="2511691"/>
                </a:lnTo>
                <a:lnTo>
                  <a:pt x="334454" y="2378341"/>
                </a:lnTo>
                <a:lnTo>
                  <a:pt x="340956" y="2369451"/>
                </a:lnTo>
                <a:close/>
              </a:path>
              <a:path w="2308225" h="3999865">
                <a:moveTo>
                  <a:pt x="334454" y="2378341"/>
                </a:moveTo>
                <a:lnTo>
                  <a:pt x="0" y="2511691"/>
                </a:lnTo>
                <a:lnTo>
                  <a:pt x="332409" y="2380881"/>
                </a:lnTo>
                <a:lnTo>
                  <a:pt x="334454" y="2378341"/>
                </a:lnTo>
                <a:close/>
              </a:path>
              <a:path w="2308225" h="3999865">
                <a:moveTo>
                  <a:pt x="332409" y="2380881"/>
                </a:moveTo>
                <a:lnTo>
                  <a:pt x="0" y="2511691"/>
                </a:lnTo>
                <a:lnTo>
                  <a:pt x="323367" y="2392311"/>
                </a:lnTo>
                <a:lnTo>
                  <a:pt x="332409" y="2380881"/>
                </a:lnTo>
                <a:close/>
              </a:path>
              <a:path w="2308225" h="3999865">
                <a:moveTo>
                  <a:pt x="323367" y="2392311"/>
                </a:moveTo>
                <a:lnTo>
                  <a:pt x="0" y="2511691"/>
                </a:lnTo>
                <a:lnTo>
                  <a:pt x="14147" y="2506611"/>
                </a:lnTo>
                <a:lnTo>
                  <a:pt x="323367" y="2392311"/>
                </a:lnTo>
                <a:close/>
              </a:path>
              <a:path w="2308225" h="3999865">
                <a:moveTo>
                  <a:pt x="304279" y="2412631"/>
                </a:moveTo>
                <a:lnTo>
                  <a:pt x="14147" y="2506611"/>
                </a:lnTo>
                <a:lnTo>
                  <a:pt x="20599" y="2505341"/>
                </a:lnTo>
                <a:lnTo>
                  <a:pt x="304279" y="2412631"/>
                </a:lnTo>
                <a:close/>
              </a:path>
              <a:path w="2308225" h="3999865">
                <a:moveTo>
                  <a:pt x="323367" y="2392311"/>
                </a:moveTo>
                <a:lnTo>
                  <a:pt x="14147" y="2506611"/>
                </a:lnTo>
                <a:lnTo>
                  <a:pt x="318287" y="2397391"/>
                </a:lnTo>
                <a:lnTo>
                  <a:pt x="323367" y="2392311"/>
                </a:lnTo>
                <a:close/>
              </a:path>
              <a:path w="2308225" h="3999865">
                <a:moveTo>
                  <a:pt x="318287" y="2397391"/>
                </a:moveTo>
                <a:lnTo>
                  <a:pt x="14147" y="2506611"/>
                </a:lnTo>
                <a:lnTo>
                  <a:pt x="314058" y="2402471"/>
                </a:lnTo>
                <a:lnTo>
                  <a:pt x="318287" y="2397391"/>
                </a:lnTo>
                <a:close/>
              </a:path>
              <a:path w="2308225" h="3999865">
                <a:moveTo>
                  <a:pt x="314058" y="2402471"/>
                </a:moveTo>
                <a:lnTo>
                  <a:pt x="14147" y="2506611"/>
                </a:lnTo>
                <a:lnTo>
                  <a:pt x="309067" y="2407551"/>
                </a:lnTo>
                <a:lnTo>
                  <a:pt x="314058" y="2402471"/>
                </a:lnTo>
                <a:close/>
              </a:path>
              <a:path w="2308225" h="3999865">
                <a:moveTo>
                  <a:pt x="309067" y="2407551"/>
                </a:moveTo>
                <a:lnTo>
                  <a:pt x="14147" y="2506611"/>
                </a:lnTo>
                <a:lnTo>
                  <a:pt x="304279" y="2412631"/>
                </a:lnTo>
                <a:lnTo>
                  <a:pt x="309067" y="2407551"/>
                </a:lnTo>
                <a:close/>
              </a:path>
              <a:path w="2308225" h="3999865">
                <a:moveTo>
                  <a:pt x="304279" y="2412631"/>
                </a:moveTo>
                <a:lnTo>
                  <a:pt x="20599" y="2505341"/>
                </a:lnTo>
                <a:lnTo>
                  <a:pt x="299732" y="2416441"/>
                </a:lnTo>
                <a:lnTo>
                  <a:pt x="304279" y="2412631"/>
                </a:lnTo>
                <a:close/>
              </a:path>
              <a:path w="2308225" h="3999865">
                <a:moveTo>
                  <a:pt x="299732" y="2416441"/>
                </a:moveTo>
                <a:lnTo>
                  <a:pt x="20599" y="2505341"/>
                </a:lnTo>
                <a:lnTo>
                  <a:pt x="29552" y="2502801"/>
                </a:lnTo>
                <a:lnTo>
                  <a:pt x="33324" y="2501531"/>
                </a:lnTo>
                <a:lnTo>
                  <a:pt x="41211" y="2498991"/>
                </a:lnTo>
                <a:lnTo>
                  <a:pt x="45486" y="2497708"/>
                </a:lnTo>
                <a:lnTo>
                  <a:pt x="299732" y="2416441"/>
                </a:lnTo>
                <a:close/>
              </a:path>
              <a:path w="2308225" h="3999865">
                <a:moveTo>
                  <a:pt x="43546" y="2498328"/>
                </a:moveTo>
                <a:lnTo>
                  <a:pt x="41211" y="2498991"/>
                </a:lnTo>
                <a:lnTo>
                  <a:pt x="29552" y="2502801"/>
                </a:lnTo>
                <a:lnTo>
                  <a:pt x="43546" y="2498328"/>
                </a:lnTo>
                <a:close/>
              </a:path>
              <a:path w="2308225" h="3999865">
                <a:moveTo>
                  <a:pt x="47973" y="2497137"/>
                </a:moveTo>
                <a:lnTo>
                  <a:pt x="46742" y="2497421"/>
                </a:lnTo>
                <a:lnTo>
                  <a:pt x="43546" y="2498328"/>
                </a:lnTo>
                <a:lnTo>
                  <a:pt x="29552" y="2502801"/>
                </a:lnTo>
                <a:lnTo>
                  <a:pt x="47973" y="2497137"/>
                </a:lnTo>
                <a:close/>
              </a:path>
              <a:path w="2308225" h="3999865">
                <a:moveTo>
                  <a:pt x="51789" y="2496257"/>
                </a:moveTo>
                <a:lnTo>
                  <a:pt x="47973" y="2497137"/>
                </a:lnTo>
                <a:lnTo>
                  <a:pt x="29552" y="2502801"/>
                </a:lnTo>
                <a:lnTo>
                  <a:pt x="51789" y="2496257"/>
                </a:lnTo>
                <a:close/>
              </a:path>
              <a:path w="2308225" h="3999865">
                <a:moveTo>
                  <a:pt x="55175" y="2495476"/>
                </a:moveTo>
                <a:lnTo>
                  <a:pt x="51707" y="2496281"/>
                </a:lnTo>
                <a:lnTo>
                  <a:pt x="29552" y="2502801"/>
                </a:lnTo>
                <a:lnTo>
                  <a:pt x="55175" y="2495476"/>
                </a:lnTo>
                <a:close/>
              </a:path>
              <a:path w="2308225" h="3999865">
                <a:moveTo>
                  <a:pt x="47564" y="2497188"/>
                </a:moveTo>
                <a:lnTo>
                  <a:pt x="45461" y="2497716"/>
                </a:lnTo>
                <a:lnTo>
                  <a:pt x="46959" y="2497359"/>
                </a:lnTo>
                <a:lnTo>
                  <a:pt x="47564" y="2497188"/>
                </a:lnTo>
                <a:close/>
              </a:path>
              <a:path w="2308225" h="3999865">
                <a:moveTo>
                  <a:pt x="48208" y="2497005"/>
                </a:moveTo>
                <a:lnTo>
                  <a:pt x="45465" y="2497715"/>
                </a:lnTo>
                <a:lnTo>
                  <a:pt x="47564" y="2497188"/>
                </a:lnTo>
                <a:lnTo>
                  <a:pt x="48208" y="2497005"/>
                </a:lnTo>
                <a:close/>
              </a:path>
              <a:path w="2308225" h="3999865">
                <a:moveTo>
                  <a:pt x="49075" y="2496759"/>
                </a:moveTo>
                <a:lnTo>
                  <a:pt x="45468" y="2497714"/>
                </a:lnTo>
                <a:lnTo>
                  <a:pt x="48208" y="2497005"/>
                </a:lnTo>
                <a:lnTo>
                  <a:pt x="49075" y="2496759"/>
                </a:lnTo>
                <a:close/>
              </a:path>
              <a:path w="2308225" h="3999865">
                <a:moveTo>
                  <a:pt x="53596" y="2495408"/>
                </a:moveTo>
                <a:lnTo>
                  <a:pt x="45471" y="2497713"/>
                </a:lnTo>
                <a:lnTo>
                  <a:pt x="49075" y="2496759"/>
                </a:lnTo>
                <a:lnTo>
                  <a:pt x="50834" y="2496257"/>
                </a:lnTo>
                <a:lnTo>
                  <a:pt x="53596" y="2495408"/>
                </a:lnTo>
                <a:close/>
              </a:path>
              <a:path w="2308225" h="3999865">
                <a:moveTo>
                  <a:pt x="299732" y="2416441"/>
                </a:moveTo>
                <a:lnTo>
                  <a:pt x="45486" y="2497708"/>
                </a:lnTo>
                <a:lnTo>
                  <a:pt x="53596" y="2495408"/>
                </a:lnTo>
                <a:lnTo>
                  <a:pt x="293890" y="2421521"/>
                </a:lnTo>
                <a:lnTo>
                  <a:pt x="299732" y="2416441"/>
                </a:lnTo>
                <a:close/>
              </a:path>
              <a:path w="2308225" h="3999865">
                <a:moveTo>
                  <a:pt x="48253" y="2497051"/>
                </a:moveTo>
                <a:lnTo>
                  <a:pt x="46742" y="2497421"/>
                </a:lnTo>
                <a:lnTo>
                  <a:pt x="47973" y="2497137"/>
                </a:lnTo>
                <a:lnTo>
                  <a:pt x="48253" y="2497051"/>
                </a:lnTo>
                <a:close/>
              </a:path>
              <a:path w="2308225" h="3999865">
                <a:moveTo>
                  <a:pt x="48902" y="2496851"/>
                </a:moveTo>
                <a:lnTo>
                  <a:pt x="47564" y="2497188"/>
                </a:lnTo>
                <a:lnTo>
                  <a:pt x="46959" y="2497359"/>
                </a:lnTo>
                <a:lnTo>
                  <a:pt x="48253" y="2497051"/>
                </a:lnTo>
                <a:lnTo>
                  <a:pt x="48902" y="2496851"/>
                </a:lnTo>
                <a:close/>
              </a:path>
              <a:path w="2308225" h="3999865">
                <a:moveTo>
                  <a:pt x="49443" y="2496685"/>
                </a:moveTo>
                <a:lnTo>
                  <a:pt x="47564" y="2497188"/>
                </a:lnTo>
                <a:lnTo>
                  <a:pt x="48902" y="2496851"/>
                </a:lnTo>
                <a:lnTo>
                  <a:pt x="49443" y="2496685"/>
                </a:lnTo>
                <a:close/>
              </a:path>
              <a:path w="2308225" h="3999865">
                <a:moveTo>
                  <a:pt x="52655" y="2496002"/>
                </a:moveTo>
                <a:lnTo>
                  <a:pt x="48253" y="2497051"/>
                </a:lnTo>
                <a:lnTo>
                  <a:pt x="47973" y="2497137"/>
                </a:lnTo>
                <a:lnTo>
                  <a:pt x="51789" y="2496257"/>
                </a:lnTo>
                <a:lnTo>
                  <a:pt x="52655" y="2496002"/>
                </a:lnTo>
                <a:close/>
              </a:path>
              <a:path w="2308225" h="3999865">
                <a:moveTo>
                  <a:pt x="54831" y="2495362"/>
                </a:moveTo>
                <a:lnTo>
                  <a:pt x="48902" y="2496851"/>
                </a:lnTo>
                <a:lnTo>
                  <a:pt x="48253" y="2497051"/>
                </a:lnTo>
                <a:lnTo>
                  <a:pt x="52655" y="2496002"/>
                </a:lnTo>
                <a:lnTo>
                  <a:pt x="54831" y="2495362"/>
                </a:lnTo>
                <a:close/>
              </a:path>
              <a:path w="2308225" h="3999865">
                <a:moveTo>
                  <a:pt x="50004" y="2496513"/>
                </a:moveTo>
                <a:lnTo>
                  <a:pt x="48208" y="2497005"/>
                </a:lnTo>
                <a:lnTo>
                  <a:pt x="49443" y="2496685"/>
                </a:lnTo>
                <a:lnTo>
                  <a:pt x="50004" y="2496513"/>
                </a:lnTo>
                <a:close/>
              </a:path>
              <a:path w="2308225" h="3999865">
                <a:moveTo>
                  <a:pt x="56845" y="2494769"/>
                </a:moveTo>
                <a:lnTo>
                  <a:pt x="49443" y="2496685"/>
                </a:lnTo>
                <a:lnTo>
                  <a:pt x="48902" y="2496851"/>
                </a:lnTo>
                <a:lnTo>
                  <a:pt x="54831" y="2495362"/>
                </a:lnTo>
                <a:lnTo>
                  <a:pt x="56845" y="2494769"/>
                </a:lnTo>
                <a:close/>
              </a:path>
              <a:path w="2308225" h="3999865">
                <a:moveTo>
                  <a:pt x="50756" y="2496281"/>
                </a:moveTo>
                <a:lnTo>
                  <a:pt x="49075" y="2496759"/>
                </a:lnTo>
                <a:lnTo>
                  <a:pt x="50004" y="2496513"/>
                </a:lnTo>
                <a:lnTo>
                  <a:pt x="50756" y="2496281"/>
                </a:lnTo>
                <a:close/>
              </a:path>
              <a:path w="2308225" h="3999865">
                <a:moveTo>
                  <a:pt x="59159" y="2494088"/>
                </a:moveTo>
                <a:lnTo>
                  <a:pt x="50004" y="2496513"/>
                </a:lnTo>
                <a:lnTo>
                  <a:pt x="49443" y="2496685"/>
                </a:lnTo>
                <a:lnTo>
                  <a:pt x="56845" y="2494769"/>
                </a:lnTo>
                <a:lnTo>
                  <a:pt x="59159" y="2494088"/>
                </a:lnTo>
                <a:close/>
              </a:path>
              <a:path w="2308225" h="3999865">
                <a:moveTo>
                  <a:pt x="77673" y="2488640"/>
                </a:moveTo>
                <a:lnTo>
                  <a:pt x="50756" y="2496281"/>
                </a:lnTo>
                <a:lnTo>
                  <a:pt x="50004" y="2496513"/>
                </a:lnTo>
                <a:lnTo>
                  <a:pt x="59159" y="2494088"/>
                </a:lnTo>
                <a:lnTo>
                  <a:pt x="77673" y="2488640"/>
                </a:lnTo>
                <a:close/>
              </a:path>
              <a:path w="2308225" h="3999865">
                <a:moveTo>
                  <a:pt x="83283" y="2486989"/>
                </a:moveTo>
                <a:lnTo>
                  <a:pt x="53596" y="2495408"/>
                </a:lnTo>
                <a:lnTo>
                  <a:pt x="50756" y="2496281"/>
                </a:lnTo>
                <a:lnTo>
                  <a:pt x="77673" y="2488640"/>
                </a:lnTo>
                <a:lnTo>
                  <a:pt x="83283" y="2486989"/>
                </a:lnTo>
                <a:close/>
              </a:path>
              <a:path w="2308225" h="3999865">
                <a:moveTo>
                  <a:pt x="56738" y="2495030"/>
                </a:moveTo>
                <a:lnTo>
                  <a:pt x="52655" y="2496002"/>
                </a:lnTo>
                <a:lnTo>
                  <a:pt x="51789" y="2496257"/>
                </a:lnTo>
                <a:lnTo>
                  <a:pt x="55175" y="2495476"/>
                </a:lnTo>
                <a:lnTo>
                  <a:pt x="56738" y="2495030"/>
                </a:lnTo>
                <a:close/>
              </a:path>
              <a:path w="2308225" h="3999865">
                <a:moveTo>
                  <a:pt x="60974" y="2493819"/>
                </a:moveTo>
                <a:lnTo>
                  <a:pt x="54831" y="2495362"/>
                </a:lnTo>
                <a:lnTo>
                  <a:pt x="52655" y="2496002"/>
                </a:lnTo>
                <a:lnTo>
                  <a:pt x="56738" y="2495030"/>
                </a:lnTo>
                <a:lnTo>
                  <a:pt x="60974" y="2493819"/>
                </a:lnTo>
                <a:close/>
              </a:path>
              <a:path w="2308225" h="3999865">
                <a:moveTo>
                  <a:pt x="258673" y="2446921"/>
                </a:moveTo>
                <a:lnTo>
                  <a:pt x="56738" y="2495030"/>
                </a:lnTo>
                <a:lnTo>
                  <a:pt x="55175" y="2495476"/>
                </a:lnTo>
                <a:lnTo>
                  <a:pt x="78281" y="2490013"/>
                </a:lnTo>
                <a:lnTo>
                  <a:pt x="258673" y="2446921"/>
                </a:lnTo>
                <a:close/>
              </a:path>
              <a:path w="2308225" h="3999865">
                <a:moveTo>
                  <a:pt x="293890" y="2421521"/>
                </a:moveTo>
                <a:lnTo>
                  <a:pt x="53596" y="2495408"/>
                </a:lnTo>
                <a:lnTo>
                  <a:pt x="83283" y="2486989"/>
                </a:lnTo>
                <a:lnTo>
                  <a:pt x="288480" y="2426601"/>
                </a:lnTo>
                <a:lnTo>
                  <a:pt x="293890" y="2421521"/>
                </a:lnTo>
                <a:close/>
              </a:path>
              <a:path w="2308225" h="3999865">
                <a:moveTo>
                  <a:pt x="65344" y="2492569"/>
                </a:moveTo>
                <a:lnTo>
                  <a:pt x="56845" y="2494769"/>
                </a:lnTo>
                <a:lnTo>
                  <a:pt x="54831" y="2495362"/>
                </a:lnTo>
                <a:lnTo>
                  <a:pt x="60974" y="2493819"/>
                </a:lnTo>
                <a:lnTo>
                  <a:pt x="65344" y="2492569"/>
                </a:lnTo>
                <a:close/>
              </a:path>
              <a:path w="2308225" h="3999865">
                <a:moveTo>
                  <a:pt x="267868" y="2441841"/>
                </a:moveTo>
                <a:lnTo>
                  <a:pt x="60974" y="2493819"/>
                </a:lnTo>
                <a:lnTo>
                  <a:pt x="56738" y="2495030"/>
                </a:lnTo>
                <a:lnTo>
                  <a:pt x="258673" y="2446921"/>
                </a:lnTo>
                <a:lnTo>
                  <a:pt x="267868" y="2441841"/>
                </a:lnTo>
                <a:close/>
              </a:path>
              <a:path w="2308225" h="3999865">
                <a:moveTo>
                  <a:pt x="70995" y="2490954"/>
                </a:moveTo>
                <a:lnTo>
                  <a:pt x="59159" y="2494088"/>
                </a:lnTo>
                <a:lnTo>
                  <a:pt x="56845" y="2494769"/>
                </a:lnTo>
                <a:lnTo>
                  <a:pt x="65344" y="2492569"/>
                </a:lnTo>
                <a:lnTo>
                  <a:pt x="70995" y="2490954"/>
                </a:lnTo>
                <a:close/>
              </a:path>
              <a:path w="2308225" h="3999865">
                <a:moveTo>
                  <a:pt x="282778" y="2430411"/>
                </a:moveTo>
                <a:lnTo>
                  <a:pt x="77673" y="2488640"/>
                </a:lnTo>
                <a:lnTo>
                  <a:pt x="59159" y="2494088"/>
                </a:lnTo>
                <a:lnTo>
                  <a:pt x="70995" y="2490954"/>
                </a:lnTo>
                <a:lnTo>
                  <a:pt x="282778" y="2430411"/>
                </a:lnTo>
                <a:close/>
              </a:path>
              <a:path w="2308225" h="3999865">
                <a:moveTo>
                  <a:pt x="258673" y="2446921"/>
                </a:moveTo>
                <a:lnTo>
                  <a:pt x="61963" y="2493911"/>
                </a:lnTo>
                <a:lnTo>
                  <a:pt x="247256" y="2453271"/>
                </a:lnTo>
                <a:lnTo>
                  <a:pt x="258673" y="2446921"/>
                </a:lnTo>
                <a:close/>
              </a:path>
              <a:path w="2308225" h="3999865">
                <a:moveTo>
                  <a:pt x="247256" y="2453271"/>
                </a:moveTo>
                <a:lnTo>
                  <a:pt x="61963" y="2493911"/>
                </a:lnTo>
                <a:lnTo>
                  <a:pt x="243192" y="2455811"/>
                </a:lnTo>
                <a:lnTo>
                  <a:pt x="247256" y="2453271"/>
                </a:lnTo>
                <a:close/>
              </a:path>
              <a:path w="2308225" h="3999865">
                <a:moveTo>
                  <a:pt x="243192" y="2455811"/>
                </a:moveTo>
                <a:lnTo>
                  <a:pt x="61963" y="2493911"/>
                </a:lnTo>
                <a:lnTo>
                  <a:pt x="232486" y="2460891"/>
                </a:lnTo>
                <a:lnTo>
                  <a:pt x="243192" y="2455811"/>
                </a:lnTo>
                <a:close/>
              </a:path>
              <a:path w="2308225" h="3999865">
                <a:moveTo>
                  <a:pt x="232486" y="2460891"/>
                </a:moveTo>
                <a:lnTo>
                  <a:pt x="61963" y="2493911"/>
                </a:lnTo>
                <a:lnTo>
                  <a:pt x="82312" y="2490145"/>
                </a:lnTo>
                <a:lnTo>
                  <a:pt x="82534" y="2490081"/>
                </a:lnTo>
                <a:lnTo>
                  <a:pt x="226656" y="2463431"/>
                </a:lnTo>
                <a:lnTo>
                  <a:pt x="232486" y="2460891"/>
                </a:lnTo>
                <a:close/>
              </a:path>
              <a:path w="2308225" h="3999865">
                <a:moveTo>
                  <a:pt x="82312" y="2490145"/>
                </a:moveTo>
                <a:lnTo>
                  <a:pt x="61963" y="2493911"/>
                </a:lnTo>
                <a:lnTo>
                  <a:pt x="79222" y="2491371"/>
                </a:lnTo>
                <a:lnTo>
                  <a:pt x="82312" y="2490145"/>
                </a:lnTo>
                <a:close/>
              </a:path>
              <a:path w="2308225" h="3999865">
                <a:moveTo>
                  <a:pt x="271145" y="2439301"/>
                </a:moveTo>
                <a:lnTo>
                  <a:pt x="65344" y="2492569"/>
                </a:lnTo>
                <a:lnTo>
                  <a:pt x="60974" y="2493819"/>
                </a:lnTo>
                <a:lnTo>
                  <a:pt x="267868" y="2441841"/>
                </a:lnTo>
                <a:lnTo>
                  <a:pt x="271145" y="2439301"/>
                </a:lnTo>
                <a:close/>
              </a:path>
              <a:path w="2308225" h="3999865">
                <a:moveTo>
                  <a:pt x="275640" y="2436761"/>
                </a:moveTo>
                <a:lnTo>
                  <a:pt x="70995" y="2490954"/>
                </a:lnTo>
                <a:lnTo>
                  <a:pt x="65344" y="2492569"/>
                </a:lnTo>
                <a:lnTo>
                  <a:pt x="271145" y="2439301"/>
                </a:lnTo>
                <a:lnTo>
                  <a:pt x="275640" y="2436761"/>
                </a:lnTo>
                <a:close/>
              </a:path>
              <a:path w="2308225" h="3999865">
                <a:moveTo>
                  <a:pt x="282778" y="2430411"/>
                </a:moveTo>
                <a:lnTo>
                  <a:pt x="70995" y="2490954"/>
                </a:lnTo>
                <a:lnTo>
                  <a:pt x="275640" y="2436761"/>
                </a:lnTo>
                <a:lnTo>
                  <a:pt x="282778" y="2430411"/>
                </a:lnTo>
                <a:close/>
              </a:path>
              <a:path w="2308225" h="3999865">
                <a:moveTo>
                  <a:pt x="226656" y="2463431"/>
                </a:moveTo>
                <a:lnTo>
                  <a:pt x="82423" y="2490101"/>
                </a:lnTo>
                <a:lnTo>
                  <a:pt x="83025" y="2490013"/>
                </a:lnTo>
                <a:lnTo>
                  <a:pt x="226656" y="2463431"/>
                </a:lnTo>
                <a:close/>
              </a:path>
              <a:path w="2308225" h="3999865">
                <a:moveTo>
                  <a:pt x="82992" y="2490019"/>
                </a:moveTo>
                <a:lnTo>
                  <a:pt x="82423" y="2490101"/>
                </a:lnTo>
                <a:lnTo>
                  <a:pt x="82661" y="2490081"/>
                </a:lnTo>
                <a:lnTo>
                  <a:pt x="82992" y="2490019"/>
                </a:lnTo>
                <a:close/>
              </a:path>
              <a:path w="2308225" h="3999865">
                <a:moveTo>
                  <a:pt x="88859" y="2489545"/>
                </a:moveTo>
                <a:lnTo>
                  <a:pt x="82550" y="2490101"/>
                </a:lnTo>
                <a:lnTo>
                  <a:pt x="85924" y="2490101"/>
                </a:lnTo>
                <a:lnTo>
                  <a:pt x="88859" y="2489545"/>
                </a:lnTo>
                <a:close/>
              </a:path>
              <a:path w="2308225" h="3999865">
                <a:moveTo>
                  <a:pt x="97116" y="2488831"/>
                </a:moveTo>
                <a:lnTo>
                  <a:pt x="88859" y="2489545"/>
                </a:lnTo>
                <a:lnTo>
                  <a:pt x="85924" y="2490101"/>
                </a:lnTo>
                <a:lnTo>
                  <a:pt x="86715" y="2490101"/>
                </a:lnTo>
                <a:lnTo>
                  <a:pt x="97116" y="2488831"/>
                </a:lnTo>
                <a:close/>
              </a:path>
              <a:path w="2308225" h="3999865">
                <a:moveTo>
                  <a:pt x="96947" y="2488012"/>
                </a:moveTo>
                <a:lnTo>
                  <a:pt x="82992" y="2490019"/>
                </a:lnTo>
                <a:lnTo>
                  <a:pt x="82661" y="2490081"/>
                </a:lnTo>
                <a:lnTo>
                  <a:pt x="88859" y="2489545"/>
                </a:lnTo>
                <a:lnTo>
                  <a:pt x="96947" y="2488012"/>
                </a:lnTo>
                <a:close/>
              </a:path>
              <a:path w="2308225" h="3999865">
                <a:moveTo>
                  <a:pt x="97699" y="2487870"/>
                </a:moveTo>
                <a:lnTo>
                  <a:pt x="82992" y="2490019"/>
                </a:lnTo>
                <a:lnTo>
                  <a:pt x="96947" y="2488012"/>
                </a:lnTo>
                <a:lnTo>
                  <a:pt x="97699" y="2487870"/>
                </a:lnTo>
                <a:close/>
              </a:path>
              <a:path w="2308225" h="3999865">
                <a:moveTo>
                  <a:pt x="226656" y="2463431"/>
                </a:moveTo>
                <a:lnTo>
                  <a:pt x="83025" y="2490013"/>
                </a:lnTo>
                <a:lnTo>
                  <a:pt x="97699" y="2487870"/>
                </a:lnTo>
                <a:lnTo>
                  <a:pt x="226656" y="2463431"/>
                </a:lnTo>
                <a:close/>
              </a:path>
              <a:path w="2308225" h="3999865">
                <a:moveTo>
                  <a:pt x="177896" y="2476370"/>
                </a:moveTo>
                <a:lnTo>
                  <a:pt x="96947" y="2488012"/>
                </a:lnTo>
                <a:lnTo>
                  <a:pt x="88859" y="2489545"/>
                </a:lnTo>
                <a:lnTo>
                  <a:pt x="97116" y="2488831"/>
                </a:lnTo>
                <a:lnTo>
                  <a:pt x="103022" y="2487561"/>
                </a:lnTo>
                <a:lnTo>
                  <a:pt x="119788" y="2485334"/>
                </a:lnTo>
                <a:lnTo>
                  <a:pt x="177896" y="2476370"/>
                </a:lnTo>
                <a:close/>
              </a:path>
              <a:path w="2308225" h="3999865">
                <a:moveTo>
                  <a:pt x="282778" y="2430411"/>
                </a:moveTo>
                <a:lnTo>
                  <a:pt x="83283" y="2486989"/>
                </a:lnTo>
                <a:lnTo>
                  <a:pt x="77673" y="2488640"/>
                </a:lnTo>
                <a:lnTo>
                  <a:pt x="282778" y="2430411"/>
                </a:lnTo>
                <a:close/>
              </a:path>
              <a:path w="2308225" h="3999865">
                <a:moveTo>
                  <a:pt x="204139" y="2472321"/>
                </a:moveTo>
                <a:lnTo>
                  <a:pt x="97699" y="2487870"/>
                </a:lnTo>
                <a:lnTo>
                  <a:pt x="96947" y="2488012"/>
                </a:lnTo>
                <a:lnTo>
                  <a:pt x="177896" y="2476370"/>
                </a:lnTo>
                <a:lnTo>
                  <a:pt x="204139" y="2472321"/>
                </a:lnTo>
                <a:close/>
              </a:path>
              <a:path w="2308225" h="3999865">
                <a:moveTo>
                  <a:pt x="226656" y="2463431"/>
                </a:moveTo>
                <a:lnTo>
                  <a:pt x="97699" y="2487870"/>
                </a:lnTo>
                <a:lnTo>
                  <a:pt x="204139" y="2472321"/>
                </a:lnTo>
                <a:lnTo>
                  <a:pt x="206044" y="2472321"/>
                </a:lnTo>
                <a:lnTo>
                  <a:pt x="226656" y="2463431"/>
                </a:lnTo>
                <a:close/>
              </a:path>
              <a:path w="2308225" h="3999865">
                <a:moveTo>
                  <a:pt x="119788" y="2485334"/>
                </a:moveTo>
                <a:lnTo>
                  <a:pt x="103022" y="2487561"/>
                </a:lnTo>
                <a:lnTo>
                  <a:pt x="112986" y="2486383"/>
                </a:lnTo>
                <a:lnTo>
                  <a:pt x="119788" y="2485334"/>
                </a:lnTo>
                <a:close/>
              </a:path>
              <a:path w="2308225" h="3999865">
                <a:moveTo>
                  <a:pt x="112986" y="2486383"/>
                </a:moveTo>
                <a:lnTo>
                  <a:pt x="103022" y="2487561"/>
                </a:lnTo>
                <a:lnTo>
                  <a:pt x="110757" y="2486727"/>
                </a:lnTo>
                <a:lnTo>
                  <a:pt x="112986" y="2486383"/>
                </a:lnTo>
                <a:close/>
              </a:path>
              <a:path w="2308225" h="3999865">
                <a:moveTo>
                  <a:pt x="110757" y="2486727"/>
                </a:moveTo>
                <a:lnTo>
                  <a:pt x="103022" y="2487561"/>
                </a:lnTo>
                <a:lnTo>
                  <a:pt x="109763" y="2486880"/>
                </a:lnTo>
                <a:lnTo>
                  <a:pt x="110757" y="2486727"/>
                </a:lnTo>
                <a:close/>
              </a:path>
              <a:path w="2308225" h="3999865">
                <a:moveTo>
                  <a:pt x="109763" y="2486880"/>
                </a:moveTo>
                <a:lnTo>
                  <a:pt x="103022" y="2487561"/>
                </a:lnTo>
                <a:lnTo>
                  <a:pt x="105349" y="2487561"/>
                </a:lnTo>
                <a:lnTo>
                  <a:pt x="109763" y="2486880"/>
                </a:lnTo>
                <a:close/>
              </a:path>
              <a:path w="2308225" h="3999865">
                <a:moveTo>
                  <a:pt x="115504" y="2486300"/>
                </a:moveTo>
                <a:lnTo>
                  <a:pt x="109763" y="2486880"/>
                </a:lnTo>
                <a:lnTo>
                  <a:pt x="105349" y="2487561"/>
                </a:lnTo>
                <a:lnTo>
                  <a:pt x="106344" y="2487561"/>
                </a:lnTo>
                <a:lnTo>
                  <a:pt x="115504" y="2486300"/>
                </a:lnTo>
                <a:close/>
              </a:path>
              <a:path w="2308225" h="3999865">
                <a:moveTo>
                  <a:pt x="115595" y="2486291"/>
                </a:moveTo>
                <a:lnTo>
                  <a:pt x="106344" y="2487561"/>
                </a:lnTo>
                <a:lnTo>
                  <a:pt x="110464" y="2487561"/>
                </a:lnTo>
                <a:lnTo>
                  <a:pt x="115595" y="2486291"/>
                </a:lnTo>
                <a:close/>
              </a:path>
              <a:path w="2308225" h="3999865">
                <a:moveTo>
                  <a:pt x="288480" y="2426601"/>
                </a:moveTo>
                <a:lnTo>
                  <a:pt x="83283" y="2486989"/>
                </a:lnTo>
                <a:lnTo>
                  <a:pt x="282778" y="2430411"/>
                </a:lnTo>
                <a:lnTo>
                  <a:pt x="288480" y="2426601"/>
                </a:lnTo>
                <a:close/>
              </a:path>
              <a:path w="2308225" h="3999865">
                <a:moveTo>
                  <a:pt x="117313" y="2486020"/>
                </a:moveTo>
                <a:lnTo>
                  <a:pt x="110757" y="2486727"/>
                </a:lnTo>
                <a:lnTo>
                  <a:pt x="109763" y="2486880"/>
                </a:lnTo>
                <a:lnTo>
                  <a:pt x="115759" y="2486265"/>
                </a:lnTo>
                <a:lnTo>
                  <a:pt x="117313" y="2486020"/>
                </a:lnTo>
                <a:close/>
              </a:path>
              <a:path w="2308225" h="3999865">
                <a:moveTo>
                  <a:pt x="121046" y="2485430"/>
                </a:moveTo>
                <a:lnTo>
                  <a:pt x="112986" y="2486383"/>
                </a:lnTo>
                <a:lnTo>
                  <a:pt x="110757" y="2486727"/>
                </a:lnTo>
                <a:lnTo>
                  <a:pt x="117313" y="2486020"/>
                </a:lnTo>
                <a:lnTo>
                  <a:pt x="121046" y="2485430"/>
                </a:lnTo>
                <a:close/>
              </a:path>
              <a:path w="2308225" h="3999865">
                <a:moveTo>
                  <a:pt x="198615" y="2474861"/>
                </a:moveTo>
                <a:lnTo>
                  <a:pt x="119788" y="2485334"/>
                </a:lnTo>
                <a:lnTo>
                  <a:pt x="112986" y="2486383"/>
                </a:lnTo>
                <a:lnTo>
                  <a:pt x="121046" y="2485430"/>
                </a:lnTo>
                <a:lnTo>
                  <a:pt x="123634" y="2485021"/>
                </a:lnTo>
                <a:lnTo>
                  <a:pt x="128223" y="2484550"/>
                </a:lnTo>
                <a:lnTo>
                  <a:pt x="198615" y="2474861"/>
                </a:lnTo>
                <a:close/>
              </a:path>
              <a:path w="2308225" h="3999865">
                <a:moveTo>
                  <a:pt x="203272" y="2472720"/>
                </a:moveTo>
                <a:lnTo>
                  <a:pt x="177896" y="2476370"/>
                </a:lnTo>
                <a:lnTo>
                  <a:pt x="119788" y="2485334"/>
                </a:lnTo>
                <a:lnTo>
                  <a:pt x="198615" y="2474861"/>
                </a:lnTo>
                <a:lnTo>
                  <a:pt x="203272" y="2472720"/>
                </a:lnTo>
                <a:close/>
              </a:path>
              <a:path w="2308225" h="3999865">
                <a:moveTo>
                  <a:pt x="128223" y="2484550"/>
                </a:moveTo>
                <a:lnTo>
                  <a:pt x="123634" y="2485021"/>
                </a:lnTo>
                <a:lnTo>
                  <a:pt x="125716" y="2484878"/>
                </a:lnTo>
                <a:lnTo>
                  <a:pt x="128223" y="2484550"/>
                </a:lnTo>
                <a:close/>
              </a:path>
              <a:path w="2308225" h="3999865">
                <a:moveTo>
                  <a:pt x="125716" y="2484878"/>
                </a:moveTo>
                <a:lnTo>
                  <a:pt x="123634" y="2485021"/>
                </a:lnTo>
                <a:lnTo>
                  <a:pt x="125180" y="2484941"/>
                </a:lnTo>
                <a:lnTo>
                  <a:pt x="125716" y="2484878"/>
                </a:lnTo>
                <a:close/>
              </a:path>
              <a:path w="2308225" h="3999865">
                <a:moveTo>
                  <a:pt x="125180" y="2484941"/>
                </a:moveTo>
                <a:lnTo>
                  <a:pt x="123634" y="2485021"/>
                </a:lnTo>
                <a:lnTo>
                  <a:pt x="124504" y="2485021"/>
                </a:lnTo>
                <a:lnTo>
                  <a:pt x="125180" y="2484941"/>
                </a:lnTo>
                <a:close/>
              </a:path>
              <a:path w="2308225" h="3999865">
                <a:moveTo>
                  <a:pt x="125498" y="2484925"/>
                </a:moveTo>
                <a:lnTo>
                  <a:pt x="125180" y="2484941"/>
                </a:lnTo>
                <a:lnTo>
                  <a:pt x="124504" y="2485021"/>
                </a:lnTo>
                <a:lnTo>
                  <a:pt x="124798" y="2485021"/>
                </a:lnTo>
                <a:lnTo>
                  <a:pt x="125498" y="2484925"/>
                </a:lnTo>
                <a:close/>
              </a:path>
              <a:path w="2308225" h="3999865">
                <a:moveTo>
                  <a:pt x="129275" y="2484730"/>
                </a:moveTo>
                <a:lnTo>
                  <a:pt x="125378" y="2484941"/>
                </a:lnTo>
                <a:lnTo>
                  <a:pt x="124798" y="2485021"/>
                </a:lnTo>
                <a:lnTo>
                  <a:pt x="126571" y="2485021"/>
                </a:lnTo>
                <a:lnTo>
                  <a:pt x="129275" y="2484730"/>
                </a:lnTo>
                <a:close/>
              </a:path>
              <a:path w="2308225" h="3999865">
                <a:moveTo>
                  <a:pt x="130481" y="2484667"/>
                </a:moveTo>
                <a:lnTo>
                  <a:pt x="129275" y="2484730"/>
                </a:lnTo>
                <a:lnTo>
                  <a:pt x="126571" y="2485021"/>
                </a:lnTo>
                <a:lnTo>
                  <a:pt x="127237" y="2485021"/>
                </a:lnTo>
                <a:lnTo>
                  <a:pt x="130481" y="2484667"/>
                </a:lnTo>
                <a:close/>
              </a:path>
              <a:path w="2308225" h="3999865">
                <a:moveTo>
                  <a:pt x="172770" y="2482481"/>
                </a:moveTo>
                <a:lnTo>
                  <a:pt x="130481" y="2484667"/>
                </a:lnTo>
                <a:lnTo>
                  <a:pt x="127237" y="2485021"/>
                </a:lnTo>
                <a:lnTo>
                  <a:pt x="144246" y="2485021"/>
                </a:lnTo>
                <a:lnTo>
                  <a:pt x="172770" y="2482481"/>
                </a:lnTo>
                <a:close/>
              </a:path>
              <a:path w="2308225" h="3999865">
                <a:moveTo>
                  <a:pt x="172770" y="2482481"/>
                </a:moveTo>
                <a:lnTo>
                  <a:pt x="144246" y="2485021"/>
                </a:lnTo>
                <a:lnTo>
                  <a:pt x="164833" y="2483751"/>
                </a:lnTo>
                <a:lnTo>
                  <a:pt x="172770" y="2482481"/>
                </a:lnTo>
                <a:close/>
              </a:path>
              <a:path w="2308225" h="3999865">
                <a:moveTo>
                  <a:pt x="125962" y="2484861"/>
                </a:moveTo>
                <a:lnTo>
                  <a:pt x="125180" y="2484941"/>
                </a:lnTo>
                <a:lnTo>
                  <a:pt x="125498" y="2484925"/>
                </a:lnTo>
                <a:lnTo>
                  <a:pt x="125962" y="2484861"/>
                </a:lnTo>
                <a:close/>
              </a:path>
              <a:path w="2308225" h="3999865">
                <a:moveTo>
                  <a:pt x="131753" y="2484462"/>
                </a:moveTo>
                <a:lnTo>
                  <a:pt x="125839" y="2484878"/>
                </a:lnTo>
                <a:lnTo>
                  <a:pt x="125498" y="2484925"/>
                </a:lnTo>
                <a:lnTo>
                  <a:pt x="129275" y="2484730"/>
                </a:lnTo>
                <a:lnTo>
                  <a:pt x="131753" y="2484462"/>
                </a:lnTo>
                <a:close/>
              </a:path>
              <a:path w="2308225" h="3999865">
                <a:moveTo>
                  <a:pt x="185445" y="2478671"/>
                </a:moveTo>
                <a:lnTo>
                  <a:pt x="130188" y="2484349"/>
                </a:lnTo>
                <a:lnTo>
                  <a:pt x="125962" y="2484861"/>
                </a:lnTo>
                <a:lnTo>
                  <a:pt x="131753" y="2484462"/>
                </a:lnTo>
                <a:lnTo>
                  <a:pt x="185445" y="2478671"/>
                </a:lnTo>
                <a:close/>
              </a:path>
              <a:path w="2308225" h="3999865">
                <a:moveTo>
                  <a:pt x="130268" y="2484340"/>
                </a:moveTo>
                <a:lnTo>
                  <a:pt x="128223" y="2484550"/>
                </a:lnTo>
                <a:lnTo>
                  <a:pt x="126589" y="2484775"/>
                </a:lnTo>
                <a:lnTo>
                  <a:pt x="130268" y="2484340"/>
                </a:lnTo>
                <a:close/>
              </a:path>
              <a:path w="2308225" h="3999865">
                <a:moveTo>
                  <a:pt x="133398" y="2484349"/>
                </a:moveTo>
                <a:lnTo>
                  <a:pt x="131753" y="2484462"/>
                </a:lnTo>
                <a:lnTo>
                  <a:pt x="129275" y="2484730"/>
                </a:lnTo>
                <a:lnTo>
                  <a:pt x="130481" y="2484667"/>
                </a:lnTo>
                <a:lnTo>
                  <a:pt x="133398" y="2484349"/>
                </a:lnTo>
                <a:close/>
              </a:path>
              <a:path w="2308225" h="3999865">
                <a:moveTo>
                  <a:pt x="178981" y="2481211"/>
                </a:moveTo>
                <a:lnTo>
                  <a:pt x="133398" y="2484349"/>
                </a:lnTo>
                <a:lnTo>
                  <a:pt x="130481" y="2484667"/>
                </a:lnTo>
                <a:lnTo>
                  <a:pt x="172770" y="2482481"/>
                </a:lnTo>
                <a:lnTo>
                  <a:pt x="178981" y="2481211"/>
                </a:lnTo>
                <a:close/>
              </a:path>
              <a:path w="2308225" h="3999865">
                <a:moveTo>
                  <a:pt x="198615" y="2474861"/>
                </a:moveTo>
                <a:lnTo>
                  <a:pt x="128223" y="2484550"/>
                </a:lnTo>
                <a:lnTo>
                  <a:pt x="130268" y="2484340"/>
                </a:lnTo>
                <a:lnTo>
                  <a:pt x="188950" y="2477401"/>
                </a:lnTo>
                <a:lnTo>
                  <a:pt x="198615" y="2474861"/>
                </a:lnTo>
                <a:close/>
              </a:path>
              <a:path w="2308225" h="3999865">
                <a:moveTo>
                  <a:pt x="185445" y="2478671"/>
                </a:moveTo>
                <a:lnTo>
                  <a:pt x="131753" y="2484462"/>
                </a:lnTo>
                <a:lnTo>
                  <a:pt x="133484" y="2484340"/>
                </a:lnTo>
                <a:lnTo>
                  <a:pt x="185445" y="2478671"/>
                </a:lnTo>
                <a:close/>
              </a:path>
              <a:path w="2308225" h="3999865">
                <a:moveTo>
                  <a:pt x="185445" y="2478671"/>
                </a:moveTo>
                <a:lnTo>
                  <a:pt x="133398" y="2484349"/>
                </a:lnTo>
                <a:lnTo>
                  <a:pt x="178981" y="2481211"/>
                </a:lnTo>
                <a:lnTo>
                  <a:pt x="185445" y="2478671"/>
                </a:lnTo>
                <a:close/>
              </a:path>
              <a:path w="2308225" h="3999865">
                <a:moveTo>
                  <a:pt x="188950" y="2477401"/>
                </a:moveTo>
                <a:lnTo>
                  <a:pt x="130268" y="2484340"/>
                </a:lnTo>
                <a:lnTo>
                  <a:pt x="185445" y="2478671"/>
                </a:lnTo>
                <a:lnTo>
                  <a:pt x="188950" y="2477401"/>
                </a:lnTo>
                <a:close/>
              </a:path>
              <a:path w="2308225" h="3999865">
                <a:moveTo>
                  <a:pt x="204139" y="2472321"/>
                </a:moveTo>
                <a:lnTo>
                  <a:pt x="177896" y="2476370"/>
                </a:lnTo>
                <a:lnTo>
                  <a:pt x="203272" y="2472720"/>
                </a:lnTo>
                <a:lnTo>
                  <a:pt x="204139" y="2472321"/>
                </a:lnTo>
                <a:close/>
              </a:path>
              <a:path w="2308225" h="3999865">
                <a:moveTo>
                  <a:pt x="569810" y="2096401"/>
                </a:moveTo>
                <a:lnTo>
                  <a:pt x="432701" y="2198001"/>
                </a:lnTo>
                <a:lnTo>
                  <a:pt x="439705" y="2192921"/>
                </a:lnTo>
                <a:lnTo>
                  <a:pt x="567524" y="2100211"/>
                </a:lnTo>
                <a:lnTo>
                  <a:pt x="569810" y="2096401"/>
                </a:lnTo>
                <a:close/>
              </a:path>
              <a:path w="2308225" h="3999865">
                <a:moveTo>
                  <a:pt x="561708" y="2109101"/>
                </a:moveTo>
                <a:lnTo>
                  <a:pt x="439921" y="2192764"/>
                </a:lnTo>
                <a:lnTo>
                  <a:pt x="559587" y="2112911"/>
                </a:lnTo>
                <a:lnTo>
                  <a:pt x="561708" y="2109101"/>
                </a:lnTo>
                <a:close/>
              </a:path>
              <a:path w="2308225" h="3999865">
                <a:moveTo>
                  <a:pt x="567524" y="2100211"/>
                </a:moveTo>
                <a:lnTo>
                  <a:pt x="440041" y="2192677"/>
                </a:lnTo>
                <a:lnTo>
                  <a:pt x="561708" y="2109101"/>
                </a:lnTo>
                <a:lnTo>
                  <a:pt x="567524" y="2100211"/>
                </a:lnTo>
                <a:close/>
              </a:path>
              <a:path w="2308225" h="3999865">
                <a:moveTo>
                  <a:pt x="453327" y="2184031"/>
                </a:moveTo>
                <a:lnTo>
                  <a:pt x="449440" y="2186571"/>
                </a:lnTo>
                <a:lnTo>
                  <a:pt x="453327" y="2184031"/>
                </a:lnTo>
                <a:close/>
              </a:path>
              <a:path w="2308225" h="3999865">
                <a:moveTo>
                  <a:pt x="454318" y="2183626"/>
                </a:moveTo>
                <a:lnTo>
                  <a:pt x="453327" y="2184031"/>
                </a:lnTo>
                <a:lnTo>
                  <a:pt x="449440" y="2186571"/>
                </a:lnTo>
                <a:lnTo>
                  <a:pt x="451764" y="2185301"/>
                </a:lnTo>
                <a:lnTo>
                  <a:pt x="454318" y="2183626"/>
                </a:lnTo>
                <a:close/>
              </a:path>
              <a:path w="2308225" h="3999865">
                <a:moveTo>
                  <a:pt x="454622" y="2183505"/>
                </a:moveTo>
                <a:lnTo>
                  <a:pt x="454318" y="2183626"/>
                </a:lnTo>
                <a:lnTo>
                  <a:pt x="451764" y="2185301"/>
                </a:lnTo>
                <a:lnTo>
                  <a:pt x="454622" y="2183505"/>
                </a:lnTo>
                <a:close/>
              </a:path>
              <a:path w="2308225" h="3999865">
                <a:moveTo>
                  <a:pt x="454945" y="2183377"/>
                </a:moveTo>
                <a:lnTo>
                  <a:pt x="454622" y="2183505"/>
                </a:lnTo>
                <a:lnTo>
                  <a:pt x="451764" y="2185301"/>
                </a:lnTo>
                <a:lnTo>
                  <a:pt x="454945" y="2183377"/>
                </a:lnTo>
                <a:close/>
              </a:path>
              <a:path w="2308225" h="3999865">
                <a:moveTo>
                  <a:pt x="559587" y="2112911"/>
                </a:moveTo>
                <a:lnTo>
                  <a:pt x="453238" y="2184031"/>
                </a:lnTo>
                <a:lnTo>
                  <a:pt x="463778" y="2177202"/>
                </a:lnTo>
                <a:lnTo>
                  <a:pt x="556336" y="2116721"/>
                </a:lnTo>
                <a:lnTo>
                  <a:pt x="559587" y="2112911"/>
                </a:lnTo>
                <a:close/>
              </a:path>
              <a:path w="2308225" h="3999865">
                <a:moveTo>
                  <a:pt x="454579" y="2183455"/>
                </a:moveTo>
                <a:lnTo>
                  <a:pt x="453372" y="2184002"/>
                </a:lnTo>
                <a:lnTo>
                  <a:pt x="454371" y="2183591"/>
                </a:lnTo>
                <a:lnTo>
                  <a:pt x="454579" y="2183455"/>
                </a:lnTo>
                <a:close/>
              </a:path>
              <a:path w="2308225" h="3999865">
                <a:moveTo>
                  <a:pt x="454985" y="2183189"/>
                </a:moveTo>
                <a:lnTo>
                  <a:pt x="453385" y="2183993"/>
                </a:lnTo>
                <a:lnTo>
                  <a:pt x="454579" y="2183455"/>
                </a:lnTo>
                <a:lnTo>
                  <a:pt x="454985" y="2183189"/>
                </a:lnTo>
                <a:close/>
              </a:path>
              <a:path w="2308225" h="3999865">
                <a:moveTo>
                  <a:pt x="455232" y="2183027"/>
                </a:moveTo>
                <a:lnTo>
                  <a:pt x="453413" y="2183975"/>
                </a:lnTo>
                <a:lnTo>
                  <a:pt x="454985" y="2183189"/>
                </a:lnTo>
                <a:lnTo>
                  <a:pt x="455232" y="2183027"/>
                </a:lnTo>
                <a:close/>
              </a:path>
              <a:path w="2308225" h="3999865">
                <a:moveTo>
                  <a:pt x="455551" y="2182818"/>
                </a:moveTo>
                <a:lnTo>
                  <a:pt x="453430" y="2183964"/>
                </a:lnTo>
                <a:lnTo>
                  <a:pt x="455232" y="2183027"/>
                </a:lnTo>
                <a:lnTo>
                  <a:pt x="455551" y="2182818"/>
                </a:lnTo>
                <a:close/>
              </a:path>
              <a:path w="2308225" h="3999865">
                <a:moveTo>
                  <a:pt x="456597" y="2182131"/>
                </a:moveTo>
                <a:lnTo>
                  <a:pt x="453451" y="2183950"/>
                </a:lnTo>
                <a:lnTo>
                  <a:pt x="455551" y="2182818"/>
                </a:lnTo>
                <a:lnTo>
                  <a:pt x="456597" y="2182131"/>
                </a:lnTo>
                <a:close/>
              </a:path>
              <a:path w="2308225" h="3999865">
                <a:moveTo>
                  <a:pt x="458114" y="2181137"/>
                </a:moveTo>
                <a:lnTo>
                  <a:pt x="453524" y="2183903"/>
                </a:lnTo>
                <a:lnTo>
                  <a:pt x="456597" y="2182131"/>
                </a:lnTo>
                <a:lnTo>
                  <a:pt x="458114" y="2181137"/>
                </a:lnTo>
                <a:close/>
              </a:path>
              <a:path w="2308225" h="3999865">
                <a:moveTo>
                  <a:pt x="556336" y="2116721"/>
                </a:moveTo>
                <a:lnTo>
                  <a:pt x="453631" y="2183833"/>
                </a:lnTo>
                <a:lnTo>
                  <a:pt x="458114" y="2181137"/>
                </a:lnTo>
                <a:lnTo>
                  <a:pt x="556336" y="2116721"/>
                </a:lnTo>
                <a:close/>
              </a:path>
              <a:path w="2308225" h="3999865">
                <a:moveTo>
                  <a:pt x="454700" y="2183456"/>
                </a:moveTo>
                <a:lnTo>
                  <a:pt x="454318" y="2183626"/>
                </a:lnTo>
                <a:lnTo>
                  <a:pt x="454622" y="2183505"/>
                </a:lnTo>
                <a:close/>
              </a:path>
              <a:path w="2308225" h="3999865">
                <a:moveTo>
                  <a:pt x="455015" y="2183258"/>
                </a:moveTo>
                <a:lnTo>
                  <a:pt x="454502" y="2183505"/>
                </a:lnTo>
                <a:lnTo>
                  <a:pt x="454371" y="2183591"/>
                </a:lnTo>
                <a:lnTo>
                  <a:pt x="454702" y="2183455"/>
                </a:lnTo>
                <a:lnTo>
                  <a:pt x="455015" y="2183258"/>
                </a:lnTo>
                <a:close/>
              </a:path>
              <a:path w="2308225" h="3999865">
                <a:moveTo>
                  <a:pt x="455053" y="2183311"/>
                </a:moveTo>
                <a:lnTo>
                  <a:pt x="454622" y="2183505"/>
                </a:lnTo>
                <a:lnTo>
                  <a:pt x="454945" y="2183377"/>
                </a:lnTo>
                <a:close/>
              </a:path>
              <a:path w="2308225" h="3999865">
                <a:moveTo>
                  <a:pt x="455507" y="2183036"/>
                </a:moveTo>
                <a:lnTo>
                  <a:pt x="454700" y="2183456"/>
                </a:lnTo>
                <a:lnTo>
                  <a:pt x="455140" y="2183258"/>
                </a:lnTo>
                <a:lnTo>
                  <a:pt x="455507" y="2183036"/>
                </a:lnTo>
                <a:close/>
              </a:path>
              <a:path w="2308225" h="3999865">
                <a:moveTo>
                  <a:pt x="455675" y="2182844"/>
                </a:moveTo>
                <a:lnTo>
                  <a:pt x="454985" y="2183189"/>
                </a:lnTo>
                <a:lnTo>
                  <a:pt x="454579" y="2183455"/>
                </a:lnTo>
                <a:lnTo>
                  <a:pt x="455015" y="2183258"/>
                </a:lnTo>
                <a:lnTo>
                  <a:pt x="455675" y="2182844"/>
                </a:lnTo>
                <a:close/>
              </a:path>
              <a:path w="2308225" h="3999865">
                <a:moveTo>
                  <a:pt x="515124" y="2158631"/>
                </a:moveTo>
                <a:lnTo>
                  <a:pt x="455053" y="2183311"/>
                </a:lnTo>
                <a:lnTo>
                  <a:pt x="466064" y="2178951"/>
                </a:lnTo>
                <a:lnTo>
                  <a:pt x="515124" y="2158631"/>
                </a:lnTo>
                <a:close/>
              </a:path>
              <a:path w="2308225" h="3999865">
                <a:moveTo>
                  <a:pt x="520915" y="2153551"/>
                </a:moveTo>
                <a:lnTo>
                  <a:pt x="455507" y="2183036"/>
                </a:lnTo>
                <a:lnTo>
                  <a:pt x="455053" y="2183311"/>
                </a:lnTo>
                <a:lnTo>
                  <a:pt x="515124" y="2158631"/>
                </a:lnTo>
                <a:lnTo>
                  <a:pt x="520915" y="2153551"/>
                </a:lnTo>
                <a:close/>
              </a:path>
              <a:path w="2308225" h="3999865">
                <a:moveTo>
                  <a:pt x="456547" y="2182408"/>
                </a:moveTo>
                <a:lnTo>
                  <a:pt x="455675" y="2182844"/>
                </a:lnTo>
                <a:lnTo>
                  <a:pt x="455015" y="2183258"/>
                </a:lnTo>
                <a:lnTo>
                  <a:pt x="455524" y="2183027"/>
                </a:lnTo>
                <a:lnTo>
                  <a:pt x="456547" y="2182408"/>
                </a:lnTo>
                <a:close/>
              </a:path>
              <a:path w="2308225" h="3999865">
                <a:moveTo>
                  <a:pt x="456111" y="2182569"/>
                </a:moveTo>
                <a:lnTo>
                  <a:pt x="455217" y="2183036"/>
                </a:lnTo>
                <a:lnTo>
                  <a:pt x="454985" y="2183189"/>
                </a:lnTo>
                <a:lnTo>
                  <a:pt x="455716" y="2182818"/>
                </a:lnTo>
                <a:lnTo>
                  <a:pt x="456111" y="2182569"/>
                </a:lnTo>
                <a:close/>
              </a:path>
              <a:path w="2308225" h="3999865">
                <a:moveTo>
                  <a:pt x="526935" y="2147201"/>
                </a:moveTo>
                <a:lnTo>
                  <a:pt x="456547" y="2182408"/>
                </a:lnTo>
                <a:lnTo>
                  <a:pt x="455507" y="2183036"/>
                </a:lnTo>
                <a:lnTo>
                  <a:pt x="520915" y="2153551"/>
                </a:lnTo>
                <a:lnTo>
                  <a:pt x="526935" y="2147201"/>
                </a:lnTo>
                <a:close/>
              </a:path>
              <a:path w="2308225" h="3999865">
                <a:moveTo>
                  <a:pt x="456718" y="2182188"/>
                </a:moveTo>
                <a:lnTo>
                  <a:pt x="455511" y="2182844"/>
                </a:lnTo>
                <a:lnTo>
                  <a:pt x="455232" y="2183027"/>
                </a:lnTo>
                <a:lnTo>
                  <a:pt x="456111" y="2182569"/>
                </a:lnTo>
                <a:lnTo>
                  <a:pt x="456718" y="2182188"/>
                </a:lnTo>
                <a:close/>
              </a:path>
              <a:path w="2308225" h="3999865">
                <a:moveTo>
                  <a:pt x="457307" y="2181947"/>
                </a:moveTo>
                <a:lnTo>
                  <a:pt x="456111" y="2182569"/>
                </a:lnTo>
                <a:lnTo>
                  <a:pt x="455675" y="2182844"/>
                </a:lnTo>
                <a:lnTo>
                  <a:pt x="456547" y="2182408"/>
                </a:lnTo>
                <a:lnTo>
                  <a:pt x="457307" y="2181947"/>
                </a:lnTo>
                <a:close/>
              </a:path>
              <a:path w="2308225" h="3999865">
                <a:moveTo>
                  <a:pt x="459145" y="2180663"/>
                </a:moveTo>
                <a:lnTo>
                  <a:pt x="456510" y="2182188"/>
                </a:lnTo>
                <a:lnTo>
                  <a:pt x="455551" y="2182818"/>
                </a:lnTo>
                <a:lnTo>
                  <a:pt x="456809" y="2182131"/>
                </a:lnTo>
                <a:lnTo>
                  <a:pt x="459145" y="2180663"/>
                </a:lnTo>
                <a:close/>
              </a:path>
              <a:path w="2308225" h="3999865">
                <a:moveTo>
                  <a:pt x="458479" y="2181238"/>
                </a:moveTo>
                <a:lnTo>
                  <a:pt x="456718" y="2182188"/>
                </a:lnTo>
                <a:lnTo>
                  <a:pt x="456111" y="2182569"/>
                </a:lnTo>
                <a:lnTo>
                  <a:pt x="457307" y="2181947"/>
                </a:lnTo>
                <a:lnTo>
                  <a:pt x="458479" y="2181238"/>
                </a:lnTo>
                <a:close/>
              </a:path>
              <a:path w="2308225" h="3999865">
                <a:moveTo>
                  <a:pt x="531444" y="2143391"/>
                </a:moveTo>
                <a:lnTo>
                  <a:pt x="457307" y="2181947"/>
                </a:lnTo>
                <a:lnTo>
                  <a:pt x="456547" y="2182408"/>
                </a:lnTo>
                <a:lnTo>
                  <a:pt x="526935" y="2147201"/>
                </a:lnTo>
                <a:lnTo>
                  <a:pt x="531444" y="2143391"/>
                </a:lnTo>
                <a:close/>
              </a:path>
              <a:path w="2308225" h="3999865">
                <a:moveTo>
                  <a:pt x="465151" y="2177202"/>
                </a:moveTo>
                <a:lnTo>
                  <a:pt x="459145" y="2180663"/>
                </a:lnTo>
                <a:lnTo>
                  <a:pt x="456718" y="2182188"/>
                </a:lnTo>
                <a:lnTo>
                  <a:pt x="458479" y="2181238"/>
                </a:lnTo>
                <a:lnTo>
                  <a:pt x="465151" y="2177202"/>
                </a:lnTo>
                <a:close/>
              </a:path>
              <a:path w="2308225" h="3999865">
                <a:moveTo>
                  <a:pt x="464563" y="2177259"/>
                </a:moveTo>
                <a:lnTo>
                  <a:pt x="458114" y="2181137"/>
                </a:lnTo>
                <a:lnTo>
                  <a:pt x="456597" y="2182131"/>
                </a:lnTo>
                <a:lnTo>
                  <a:pt x="459145" y="2180663"/>
                </a:lnTo>
                <a:lnTo>
                  <a:pt x="464563" y="2177259"/>
                </a:lnTo>
                <a:close/>
              </a:path>
              <a:path w="2308225" h="3999865">
                <a:moveTo>
                  <a:pt x="535724" y="2139581"/>
                </a:moveTo>
                <a:lnTo>
                  <a:pt x="458479" y="2181238"/>
                </a:lnTo>
                <a:lnTo>
                  <a:pt x="457307" y="2181947"/>
                </a:lnTo>
                <a:lnTo>
                  <a:pt x="531444" y="2143391"/>
                </a:lnTo>
                <a:lnTo>
                  <a:pt x="535724" y="2139581"/>
                </a:lnTo>
                <a:close/>
              </a:path>
              <a:path w="2308225" h="3999865">
                <a:moveTo>
                  <a:pt x="541451" y="2133231"/>
                </a:moveTo>
                <a:lnTo>
                  <a:pt x="465057" y="2177259"/>
                </a:lnTo>
                <a:lnTo>
                  <a:pt x="458479" y="2181238"/>
                </a:lnTo>
                <a:lnTo>
                  <a:pt x="535724" y="2139581"/>
                </a:lnTo>
                <a:lnTo>
                  <a:pt x="541451" y="2133231"/>
                </a:lnTo>
                <a:close/>
              </a:path>
              <a:path w="2308225" h="3999865">
                <a:moveTo>
                  <a:pt x="556336" y="2116721"/>
                </a:moveTo>
                <a:lnTo>
                  <a:pt x="458114" y="2181137"/>
                </a:lnTo>
                <a:lnTo>
                  <a:pt x="464653" y="2177202"/>
                </a:lnTo>
                <a:lnTo>
                  <a:pt x="550799" y="2123071"/>
                </a:lnTo>
                <a:lnTo>
                  <a:pt x="556336" y="2116721"/>
                </a:lnTo>
                <a:close/>
              </a:path>
              <a:path w="2308225" h="3999865">
                <a:moveTo>
                  <a:pt x="546227" y="2128151"/>
                </a:moveTo>
                <a:lnTo>
                  <a:pt x="464563" y="2177259"/>
                </a:lnTo>
                <a:lnTo>
                  <a:pt x="459145" y="2180663"/>
                </a:lnTo>
                <a:lnTo>
                  <a:pt x="465151" y="2177202"/>
                </a:lnTo>
                <a:lnTo>
                  <a:pt x="546227" y="2128151"/>
                </a:lnTo>
                <a:close/>
              </a:path>
              <a:path w="2308225" h="3999865">
                <a:moveTo>
                  <a:pt x="515124" y="2158631"/>
                </a:moveTo>
                <a:lnTo>
                  <a:pt x="466064" y="2178951"/>
                </a:lnTo>
                <a:lnTo>
                  <a:pt x="509828" y="2162441"/>
                </a:lnTo>
                <a:lnTo>
                  <a:pt x="515124" y="2158631"/>
                </a:lnTo>
                <a:close/>
              </a:path>
              <a:path w="2308225" h="3999865">
                <a:moveTo>
                  <a:pt x="509828" y="2162441"/>
                </a:moveTo>
                <a:lnTo>
                  <a:pt x="466064" y="2178951"/>
                </a:lnTo>
                <a:lnTo>
                  <a:pt x="473900" y="2176411"/>
                </a:lnTo>
                <a:lnTo>
                  <a:pt x="509828" y="2162441"/>
                </a:lnTo>
                <a:close/>
              </a:path>
              <a:path w="2308225" h="3999865">
                <a:moveTo>
                  <a:pt x="550799" y="2123071"/>
                </a:moveTo>
                <a:lnTo>
                  <a:pt x="464563" y="2177259"/>
                </a:lnTo>
                <a:lnTo>
                  <a:pt x="546227" y="2128151"/>
                </a:lnTo>
                <a:lnTo>
                  <a:pt x="550799" y="2123071"/>
                </a:lnTo>
                <a:close/>
              </a:path>
              <a:path w="2308225" h="3999865">
                <a:moveTo>
                  <a:pt x="546227" y="2128151"/>
                </a:moveTo>
                <a:lnTo>
                  <a:pt x="465151" y="2177202"/>
                </a:lnTo>
                <a:lnTo>
                  <a:pt x="541451" y="2133231"/>
                </a:lnTo>
                <a:lnTo>
                  <a:pt x="546227" y="2128151"/>
                </a:lnTo>
                <a:close/>
              </a:path>
              <a:path w="2308225" h="3999865">
                <a:moveTo>
                  <a:pt x="509828" y="2162441"/>
                </a:moveTo>
                <a:lnTo>
                  <a:pt x="473900" y="2176411"/>
                </a:lnTo>
                <a:lnTo>
                  <a:pt x="503034" y="2167521"/>
                </a:lnTo>
                <a:lnTo>
                  <a:pt x="509828" y="2162441"/>
                </a:lnTo>
                <a:close/>
              </a:path>
              <a:path w="2308225" h="3999865">
                <a:moveTo>
                  <a:pt x="503034" y="2167521"/>
                </a:moveTo>
                <a:lnTo>
                  <a:pt x="473900" y="2176411"/>
                </a:lnTo>
                <a:lnTo>
                  <a:pt x="498335" y="2170061"/>
                </a:lnTo>
                <a:lnTo>
                  <a:pt x="503034" y="2167521"/>
                </a:lnTo>
                <a:close/>
              </a:path>
              <a:path w="2308225" h="3999865">
                <a:moveTo>
                  <a:pt x="498335" y="2170061"/>
                </a:moveTo>
                <a:lnTo>
                  <a:pt x="473900" y="2176411"/>
                </a:lnTo>
                <a:lnTo>
                  <a:pt x="494512" y="2173871"/>
                </a:lnTo>
                <a:lnTo>
                  <a:pt x="498335" y="2170061"/>
                </a:lnTo>
                <a:close/>
              </a:path>
              <a:path w="2308225" h="3999865">
                <a:moveTo>
                  <a:pt x="2540" y="1999881"/>
                </a:moveTo>
                <a:lnTo>
                  <a:pt x="711" y="1999881"/>
                </a:lnTo>
                <a:lnTo>
                  <a:pt x="598538" y="2012581"/>
                </a:lnTo>
                <a:lnTo>
                  <a:pt x="2540" y="1999881"/>
                </a:lnTo>
                <a:close/>
              </a:path>
              <a:path w="2308225" h="3999865">
                <a:moveTo>
                  <a:pt x="4229" y="1999881"/>
                </a:moveTo>
                <a:lnTo>
                  <a:pt x="2540" y="1999881"/>
                </a:lnTo>
                <a:lnTo>
                  <a:pt x="598538" y="2012581"/>
                </a:lnTo>
                <a:lnTo>
                  <a:pt x="4229" y="1999881"/>
                </a:lnTo>
                <a:close/>
              </a:path>
              <a:path w="2308225" h="3999865">
                <a:moveTo>
                  <a:pt x="5702" y="1998611"/>
                </a:moveTo>
                <a:lnTo>
                  <a:pt x="4229" y="1999881"/>
                </a:lnTo>
                <a:lnTo>
                  <a:pt x="598538" y="2012581"/>
                </a:lnTo>
                <a:lnTo>
                  <a:pt x="5702" y="1998611"/>
                </a:lnTo>
                <a:close/>
              </a:path>
              <a:path w="2308225" h="3999865">
                <a:moveTo>
                  <a:pt x="6819" y="1997341"/>
                </a:moveTo>
                <a:lnTo>
                  <a:pt x="5702" y="1998611"/>
                </a:lnTo>
                <a:lnTo>
                  <a:pt x="598538" y="2012581"/>
                </a:lnTo>
                <a:lnTo>
                  <a:pt x="6819" y="1997341"/>
                </a:lnTo>
                <a:close/>
              </a:path>
              <a:path w="2308225" h="3999865">
                <a:moveTo>
                  <a:pt x="7518" y="1994801"/>
                </a:moveTo>
                <a:lnTo>
                  <a:pt x="6819" y="1997341"/>
                </a:lnTo>
                <a:lnTo>
                  <a:pt x="598538" y="2012581"/>
                </a:lnTo>
                <a:lnTo>
                  <a:pt x="7518" y="1994801"/>
                </a:lnTo>
                <a:close/>
              </a:path>
              <a:path w="2308225" h="3999865">
                <a:moveTo>
                  <a:pt x="599567" y="1993531"/>
                </a:moveTo>
                <a:lnTo>
                  <a:pt x="7518" y="1994801"/>
                </a:lnTo>
                <a:lnTo>
                  <a:pt x="598538" y="2012581"/>
                </a:lnTo>
                <a:lnTo>
                  <a:pt x="599567" y="1993531"/>
                </a:lnTo>
                <a:close/>
              </a:path>
              <a:path w="2308225" h="3999865">
                <a:moveTo>
                  <a:pt x="7518" y="1990991"/>
                </a:moveTo>
                <a:lnTo>
                  <a:pt x="7759" y="1993531"/>
                </a:lnTo>
                <a:lnTo>
                  <a:pt x="7518" y="1994801"/>
                </a:lnTo>
                <a:lnTo>
                  <a:pt x="7518" y="1990991"/>
                </a:lnTo>
                <a:close/>
              </a:path>
              <a:path w="2308225" h="3999865">
                <a:moveTo>
                  <a:pt x="6819" y="1989721"/>
                </a:moveTo>
                <a:lnTo>
                  <a:pt x="7518" y="1990991"/>
                </a:lnTo>
                <a:lnTo>
                  <a:pt x="599567" y="1993531"/>
                </a:lnTo>
                <a:lnTo>
                  <a:pt x="6819" y="1989721"/>
                </a:lnTo>
                <a:close/>
              </a:path>
              <a:path w="2308225" h="3999865">
                <a:moveTo>
                  <a:pt x="5702" y="1988451"/>
                </a:moveTo>
                <a:lnTo>
                  <a:pt x="6819" y="1989721"/>
                </a:lnTo>
                <a:lnTo>
                  <a:pt x="599567" y="1993531"/>
                </a:lnTo>
                <a:lnTo>
                  <a:pt x="5702" y="1988451"/>
                </a:lnTo>
                <a:close/>
              </a:path>
              <a:path w="2308225" h="3999865">
                <a:moveTo>
                  <a:pt x="4229" y="1987181"/>
                </a:moveTo>
                <a:lnTo>
                  <a:pt x="5702" y="1988451"/>
                </a:lnTo>
                <a:lnTo>
                  <a:pt x="599567" y="1993531"/>
                </a:lnTo>
                <a:lnTo>
                  <a:pt x="4229" y="1987181"/>
                </a:lnTo>
                <a:close/>
              </a:path>
              <a:path w="2308225" h="3999865">
                <a:moveTo>
                  <a:pt x="2571" y="1985935"/>
                </a:moveTo>
                <a:lnTo>
                  <a:pt x="4229" y="1987181"/>
                </a:lnTo>
                <a:lnTo>
                  <a:pt x="599567" y="1993531"/>
                </a:lnTo>
                <a:lnTo>
                  <a:pt x="2571" y="1985935"/>
                </a:lnTo>
                <a:close/>
              </a:path>
              <a:path w="2308225" h="3999865">
                <a:moveTo>
                  <a:pt x="2540" y="1985911"/>
                </a:moveTo>
                <a:lnTo>
                  <a:pt x="599567" y="1993531"/>
                </a:lnTo>
                <a:lnTo>
                  <a:pt x="2540" y="1985911"/>
                </a:lnTo>
                <a:close/>
              </a:path>
              <a:path w="2308225" h="3999865">
                <a:moveTo>
                  <a:pt x="598970" y="1974481"/>
                </a:moveTo>
                <a:lnTo>
                  <a:pt x="711" y="1985911"/>
                </a:lnTo>
                <a:lnTo>
                  <a:pt x="2540" y="1985911"/>
                </a:lnTo>
                <a:lnTo>
                  <a:pt x="599567" y="1993531"/>
                </a:lnTo>
                <a:lnTo>
                  <a:pt x="598970" y="1974481"/>
                </a:lnTo>
                <a:close/>
              </a:path>
              <a:path w="2308225" h="3999865">
                <a:moveTo>
                  <a:pt x="5156" y="1489341"/>
                </a:moveTo>
                <a:lnTo>
                  <a:pt x="0" y="1489341"/>
                </a:lnTo>
                <a:lnTo>
                  <a:pt x="0" y="1985911"/>
                </a:lnTo>
                <a:lnTo>
                  <a:pt x="5156" y="1489341"/>
                </a:lnTo>
                <a:close/>
              </a:path>
              <a:path w="2308225" h="3999865">
                <a:moveTo>
                  <a:pt x="25387" y="1489341"/>
                </a:moveTo>
                <a:lnTo>
                  <a:pt x="5156" y="1489341"/>
                </a:lnTo>
                <a:lnTo>
                  <a:pt x="0" y="1985911"/>
                </a:lnTo>
                <a:lnTo>
                  <a:pt x="25387" y="1489341"/>
                </a:lnTo>
                <a:close/>
              </a:path>
              <a:path w="2308225" h="3999865">
                <a:moveTo>
                  <a:pt x="45681" y="1489341"/>
                </a:moveTo>
                <a:lnTo>
                  <a:pt x="25387" y="1489341"/>
                </a:lnTo>
                <a:lnTo>
                  <a:pt x="0" y="1985911"/>
                </a:lnTo>
                <a:lnTo>
                  <a:pt x="45681" y="1489341"/>
                </a:lnTo>
                <a:close/>
              </a:path>
              <a:path w="2308225" h="3999865">
                <a:moveTo>
                  <a:pt x="66027" y="1489341"/>
                </a:moveTo>
                <a:lnTo>
                  <a:pt x="45681" y="1489341"/>
                </a:lnTo>
                <a:lnTo>
                  <a:pt x="0" y="1985911"/>
                </a:lnTo>
                <a:lnTo>
                  <a:pt x="66027" y="1489341"/>
                </a:lnTo>
                <a:close/>
              </a:path>
              <a:path w="2308225" h="3999865">
                <a:moveTo>
                  <a:pt x="66027" y="1489341"/>
                </a:moveTo>
                <a:lnTo>
                  <a:pt x="0" y="1985911"/>
                </a:lnTo>
                <a:lnTo>
                  <a:pt x="86448" y="1490611"/>
                </a:lnTo>
                <a:lnTo>
                  <a:pt x="66027" y="1489341"/>
                </a:lnTo>
                <a:close/>
              </a:path>
              <a:path w="2308225" h="3999865">
                <a:moveTo>
                  <a:pt x="106908" y="1490611"/>
                </a:moveTo>
                <a:lnTo>
                  <a:pt x="86448" y="1490611"/>
                </a:lnTo>
                <a:lnTo>
                  <a:pt x="0" y="1985911"/>
                </a:lnTo>
                <a:lnTo>
                  <a:pt x="106908" y="1490611"/>
                </a:lnTo>
                <a:close/>
              </a:path>
              <a:path w="2308225" h="3999865">
                <a:moveTo>
                  <a:pt x="127419" y="1490611"/>
                </a:moveTo>
                <a:lnTo>
                  <a:pt x="106908" y="1490611"/>
                </a:lnTo>
                <a:lnTo>
                  <a:pt x="0" y="1985911"/>
                </a:lnTo>
                <a:lnTo>
                  <a:pt x="127419" y="1490611"/>
                </a:lnTo>
                <a:close/>
              </a:path>
              <a:path w="2308225" h="3999865">
                <a:moveTo>
                  <a:pt x="144246" y="1490611"/>
                </a:moveTo>
                <a:lnTo>
                  <a:pt x="127419" y="1490611"/>
                </a:lnTo>
                <a:lnTo>
                  <a:pt x="0" y="1985911"/>
                </a:lnTo>
                <a:lnTo>
                  <a:pt x="144246" y="1490611"/>
                </a:lnTo>
                <a:close/>
              </a:path>
              <a:path w="2308225" h="3999865">
                <a:moveTo>
                  <a:pt x="164833" y="1490611"/>
                </a:moveTo>
                <a:lnTo>
                  <a:pt x="144246" y="1490611"/>
                </a:lnTo>
                <a:lnTo>
                  <a:pt x="0" y="1985911"/>
                </a:lnTo>
                <a:lnTo>
                  <a:pt x="164833" y="1490611"/>
                </a:lnTo>
                <a:close/>
              </a:path>
              <a:path w="2308225" h="3999865">
                <a:moveTo>
                  <a:pt x="168186" y="1490611"/>
                </a:moveTo>
                <a:lnTo>
                  <a:pt x="164833" y="1490611"/>
                </a:lnTo>
                <a:lnTo>
                  <a:pt x="0" y="1985911"/>
                </a:lnTo>
                <a:lnTo>
                  <a:pt x="168186" y="1490611"/>
                </a:lnTo>
                <a:close/>
              </a:path>
              <a:path w="2308225" h="3999865">
                <a:moveTo>
                  <a:pt x="168186" y="1490611"/>
                </a:moveTo>
                <a:lnTo>
                  <a:pt x="0" y="1985911"/>
                </a:lnTo>
                <a:lnTo>
                  <a:pt x="183324" y="1491881"/>
                </a:lnTo>
                <a:lnTo>
                  <a:pt x="168186" y="1490611"/>
                </a:lnTo>
                <a:close/>
              </a:path>
              <a:path w="2308225" h="3999865">
                <a:moveTo>
                  <a:pt x="185445" y="1491881"/>
                </a:moveTo>
                <a:lnTo>
                  <a:pt x="183324" y="1491881"/>
                </a:lnTo>
                <a:lnTo>
                  <a:pt x="0" y="1985911"/>
                </a:lnTo>
                <a:lnTo>
                  <a:pt x="185445" y="1491881"/>
                </a:lnTo>
                <a:close/>
              </a:path>
              <a:path w="2308225" h="3999865">
                <a:moveTo>
                  <a:pt x="186956" y="1491881"/>
                </a:moveTo>
                <a:lnTo>
                  <a:pt x="185445" y="1491881"/>
                </a:lnTo>
                <a:lnTo>
                  <a:pt x="0" y="1985911"/>
                </a:lnTo>
                <a:lnTo>
                  <a:pt x="186956" y="1491881"/>
                </a:lnTo>
                <a:close/>
              </a:path>
              <a:path w="2308225" h="3999865">
                <a:moveTo>
                  <a:pt x="186956" y="1491881"/>
                </a:moveTo>
                <a:lnTo>
                  <a:pt x="0" y="1985911"/>
                </a:lnTo>
                <a:lnTo>
                  <a:pt x="193725" y="1494421"/>
                </a:lnTo>
                <a:lnTo>
                  <a:pt x="186956" y="1491881"/>
                </a:lnTo>
                <a:close/>
              </a:path>
              <a:path w="2308225" h="3999865">
                <a:moveTo>
                  <a:pt x="193725" y="1494421"/>
                </a:moveTo>
                <a:lnTo>
                  <a:pt x="0" y="1985911"/>
                </a:lnTo>
                <a:lnTo>
                  <a:pt x="203708" y="1495691"/>
                </a:lnTo>
                <a:lnTo>
                  <a:pt x="193725" y="1494421"/>
                </a:lnTo>
                <a:close/>
              </a:path>
              <a:path w="2308225" h="3999865">
                <a:moveTo>
                  <a:pt x="203708" y="1495691"/>
                </a:moveTo>
                <a:lnTo>
                  <a:pt x="0" y="1985911"/>
                </a:lnTo>
                <a:lnTo>
                  <a:pt x="206044" y="1496961"/>
                </a:lnTo>
                <a:lnTo>
                  <a:pt x="203708" y="1495691"/>
                </a:lnTo>
                <a:close/>
              </a:path>
              <a:path w="2308225" h="3999865">
                <a:moveTo>
                  <a:pt x="206044" y="1496961"/>
                </a:moveTo>
                <a:lnTo>
                  <a:pt x="0" y="1985911"/>
                </a:lnTo>
                <a:lnTo>
                  <a:pt x="210693" y="1498231"/>
                </a:lnTo>
                <a:lnTo>
                  <a:pt x="206044" y="1496961"/>
                </a:lnTo>
                <a:close/>
              </a:path>
              <a:path w="2308225" h="3999865">
                <a:moveTo>
                  <a:pt x="210693" y="1498231"/>
                </a:moveTo>
                <a:lnTo>
                  <a:pt x="0" y="1985911"/>
                </a:lnTo>
                <a:lnTo>
                  <a:pt x="218948" y="1500771"/>
                </a:lnTo>
                <a:lnTo>
                  <a:pt x="210693" y="1498231"/>
                </a:lnTo>
                <a:close/>
              </a:path>
              <a:path w="2308225" h="3999865">
                <a:moveTo>
                  <a:pt x="218948" y="1500771"/>
                </a:moveTo>
                <a:lnTo>
                  <a:pt x="0" y="1985911"/>
                </a:lnTo>
                <a:lnTo>
                  <a:pt x="226656" y="1503311"/>
                </a:lnTo>
                <a:lnTo>
                  <a:pt x="218948" y="1500771"/>
                </a:lnTo>
                <a:close/>
              </a:path>
              <a:path w="2308225" h="3999865">
                <a:moveTo>
                  <a:pt x="226656" y="1503311"/>
                </a:moveTo>
                <a:lnTo>
                  <a:pt x="0" y="1985911"/>
                </a:lnTo>
                <a:lnTo>
                  <a:pt x="233299" y="1507121"/>
                </a:lnTo>
                <a:lnTo>
                  <a:pt x="226656" y="1503311"/>
                </a:lnTo>
                <a:close/>
              </a:path>
              <a:path w="2308225" h="3999865">
                <a:moveTo>
                  <a:pt x="233299" y="1507121"/>
                </a:moveTo>
                <a:lnTo>
                  <a:pt x="0" y="1985911"/>
                </a:lnTo>
                <a:lnTo>
                  <a:pt x="247256" y="1513471"/>
                </a:lnTo>
                <a:lnTo>
                  <a:pt x="233299" y="1507121"/>
                </a:lnTo>
                <a:close/>
              </a:path>
              <a:path w="2308225" h="3999865">
                <a:moveTo>
                  <a:pt x="247256" y="1513471"/>
                </a:moveTo>
                <a:lnTo>
                  <a:pt x="0" y="1985911"/>
                </a:lnTo>
                <a:lnTo>
                  <a:pt x="259613" y="1521091"/>
                </a:lnTo>
                <a:lnTo>
                  <a:pt x="247256" y="1513471"/>
                </a:lnTo>
                <a:close/>
              </a:path>
              <a:path w="2308225" h="3999865">
                <a:moveTo>
                  <a:pt x="259613" y="1521091"/>
                </a:moveTo>
                <a:lnTo>
                  <a:pt x="0" y="1985911"/>
                </a:lnTo>
                <a:lnTo>
                  <a:pt x="267868" y="1526171"/>
                </a:lnTo>
                <a:lnTo>
                  <a:pt x="259613" y="1521091"/>
                </a:lnTo>
                <a:close/>
              </a:path>
              <a:path w="2308225" h="3999865">
                <a:moveTo>
                  <a:pt x="267868" y="1526171"/>
                </a:moveTo>
                <a:lnTo>
                  <a:pt x="0" y="1985911"/>
                </a:lnTo>
                <a:lnTo>
                  <a:pt x="271945" y="1528711"/>
                </a:lnTo>
                <a:lnTo>
                  <a:pt x="267868" y="1526171"/>
                </a:lnTo>
                <a:close/>
              </a:path>
              <a:path w="2308225" h="3999865">
                <a:moveTo>
                  <a:pt x="271945" y="1528711"/>
                </a:moveTo>
                <a:lnTo>
                  <a:pt x="0" y="1985911"/>
                </a:lnTo>
                <a:lnTo>
                  <a:pt x="277393" y="1532521"/>
                </a:lnTo>
                <a:lnTo>
                  <a:pt x="271945" y="1528711"/>
                </a:lnTo>
                <a:close/>
              </a:path>
              <a:path w="2308225" h="3999865">
                <a:moveTo>
                  <a:pt x="277393" y="1532521"/>
                </a:moveTo>
                <a:lnTo>
                  <a:pt x="0" y="1985911"/>
                </a:lnTo>
                <a:lnTo>
                  <a:pt x="283667" y="1536331"/>
                </a:lnTo>
                <a:lnTo>
                  <a:pt x="277393" y="1532521"/>
                </a:lnTo>
                <a:close/>
              </a:path>
              <a:path w="2308225" h="3999865">
                <a:moveTo>
                  <a:pt x="283667" y="1536331"/>
                </a:moveTo>
                <a:lnTo>
                  <a:pt x="0" y="1985911"/>
                </a:lnTo>
                <a:lnTo>
                  <a:pt x="288480" y="1540141"/>
                </a:lnTo>
                <a:lnTo>
                  <a:pt x="283667" y="1536331"/>
                </a:lnTo>
                <a:close/>
              </a:path>
              <a:path w="2308225" h="3999865">
                <a:moveTo>
                  <a:pt x="288480" y="1540141"/>
                </a:moveTo>
                <a:lnTo>
                  <a:pt x="0" y="1985911"/>
                </a:lnTo>
                <a:lnTo>
                  <a:pt x="294944" y="1545221"/>
                </a:lnTo>
                <a:lnTo>
                  <a:pt x="288480" y="1540141"/>
                </a:lnTo>
                <a:close/>
              </a:path>
              <a:path w="2308225" h="3999865">
                <a:moveTo>
                  <a:pt x="294944" y="1545221"/>
                </a:moveTo>
                <a:lnTo>
                  <a:pt x="0" y="1985911"/>
                </a:lnTo>
                <a:lnTo>
                  <a:pt x="302272" y="1551571"/>
                </a:lnTo>
                <a:lnTo>
                  <a:pt x="294944" y="1545221"/>
                </a:lnTo>
                <a:close/>
              </a:path>
              <a:path w="2308225" h="3999865">
                <a:moveTo>
                  <a:pt x="302272" y="1551571"/>
                </a:moveTo>
                <a:lnTo>
                  <a:pt x="0" y="1985911"/>
                </a:lnTo>
                <a:lnTo>
                  <a:pt x="305803" y="1554111"/>
                </a:lnTo>
                <a:lnTo>
                  <a:pt x="302272" y="1551571"/>
                </a:lnTo>
                <a:close/>
              </a:path>
              <a:path w="2308225" h="3999865">
                <a:moveTo>
                  <a:pt x="305803" y="1554111"/>
                </a:moveTo>
                <a:lnTo>
                  <a:pt x="0" y="1985911"/>
                </a:lnTo>
                <a:lnTo>
                  <a:pt x="309067" y="1557921"/>
                </a:lnTo>
                <a:lnTo>
                  <a:pt x="305803" y="1554111"/>
                </a:lnTo>
                <a:close/>
              </a:path>
              <a:path w="2308225" h="3999865">
                <a:moveTo>
                  <a:pt x="309067" y="1557921"/>
                </a:moveTo>
                <a:lnTo>
                  <a:pt x="0" y="1985911"/>
                </a:lnTo>
                <a:lnTo>
                  <a:pt x="316179" y="1564271"/>
                </a:lnTo>
                <a:lnTo>
                  <a:pt x="309067" y="1557921"/>
                </a:lnTo>
                <a:close/>
              </a:path>
              <a:path w="2308225" h="3999865">
                <a:moveTo>
                  <a:pt x="316179" y="1564271"/>
                </a:moveTo>
                <a:lnTo>
                  <a:pt x="0" y="1985911"/>
                </a:lnTo>
                <a:lnTo>
                  <a:pt x="323037" y="1570621"/>
                </a:lnTo>
                <a:lnTo>
                  <a:pt x="316179" y="1564271"/>
                </a:lnTo>
                <a:close/>
              </a:path>
              <a:path w="2308225" h="3999865">
                <a:moveTo>
                  <a:pt x="323037" y="1570621"/>
                </a:moveTo>
                <a:lnTo>
                  <a:pt x="0" y="1985911"/>
                </a:lnTo>
                <a:lnTo>
                  <a:pt x="326174" y="1574431"/>
                </a:lnTo>
                <a:lnTo>
                  <a:pt x="323037" y="1570621"/>
                </a:lnTo>
                <a:close/>
              </a:path>
              <a:path w="2308225" h="3999865">
                <a:moveTo>
                  <a:pt x="326174" y="1574431"/>
                </a:moveTo>
                <a:lnTo>
                  <a:pt x="0" y="1985911"/>
                </a:lnTo>
                <a:lnTo>
                  <a:pt x="335699" y="1584591"/>
                </a:lnTo>
                <a:lnTo>
                  <a:pt x="326174" y="1574431"/>
                </a:lnTo>
                <a:close/>
              </a:path>
              <a:path w="2308225" h="3999865">
                <a:moveTo>
                  <a:pt x="335699" y="1584591"/>
                </a:moveTo>
                <a:lnTo>
                  <a:pt x="0" y="1985911"/>
                </a:lnTo>
                <a:lnTo>
                  <a:pt x="340690" y="1589671"/>
                </a:lnTo>
                <a:lnTo>
                  <a:pt x="335699" y="1584591"/>
                </a:lnTo>
                <a:close/>
              </a:path>
              <a:path w="2308225" h="3999865">
                <a:moveTo>
                  <a:pt x="340690" y="1589671"/>
                </a:moveTo>
                <a:lnTo>
                  <a:pt x="0" y="1985911"/>
                </a:lnTo>
                <a:lnTo>
                  <a:pt x="344766" y="1594751"/>
                </a:lnTo>
                <a:lnTo>
                  <a:pt x="340690" y="1589671"/>
                </a:lnTo>
                <a:close/>
              </a:path>
              <a:path w="2308225" h="3999865">
                <a:moveTo>
                  <a:pt x="344766" y="1594751"/>
                </a:moveTo>
                <a:lnTo>
                  <a:pt x="0" y="1985911"/>
                </a:lnTo>
                <a:lnTo>
                  <a:pt x="350278" y="1602371"/>
                </a:lnTo>
                <a:lnTo>
                  <a:pt x="344766" y="1594751"/>
                </a:lnTo>
                <a:close/>
              </a:path>
              <a:path w="2308225" h="3999865">
                <a:moveTo>
                  <a:pt x="350278" y="1602371"/>
                </a:moveTo>
                <a:lnTo>
                  <a:pt x="0" y="1985911"/>
                </a:lnTo>
                <a:lnTo>
                  <a:pt x="353364" y="1606181"/>
                </a:lnTo>
                <a:lnTo>
                  <a:pt x="350278" y="1602371"/>
                </a:lnTo>
                <a:close/>
              </a:path>
              <a:path w="2308225" h="3999865">
                <a:moveTo>
                  <a:pt x="353364" y="1606181"/>
                </a:moveTo>
                <a:lnTo>
                  <a:pt x="0" y="1985911"/>
                </a:lnTo>
                <a:lnTo>
                  <a:pt x="355536" y="1608721"/>
                </a:lnTo>
                <a:lnTo>
                  <a:pt x="353364" y="1606181"/>
                </a:lnTo>
                <a:close/>
              </a:path>
              <a:path w="2308225" h="3999865">
                <a:moveTo>
                  <a:pt x="355536" y="1608721"/>
                </a:moveTo>
                <a:lnTo>
                  <a:pt x="0" y="1985911"/>
                </a:lnTo>
                <a:lnTo>
                  <a:pt x="361264" y="1617611"/>
                </a:lnTo>
                <a:lnTo>
                  <a:pt x="355536" y="1608721"/>
                </a:lnTo>
                <a:close/>
              </a:path>
              <a:path w="2308225" h="3999865">
                <a:moveTo>
                  <a:pt x="361264" y="1617611"/>
                </a:moveTo>
                <a:lnTo>
                  <a:pt x="0" y="1985911"/>
                </a:lnTo>
                <a:lnTo>
                  <a:pt x="367588" y="1629041"/>
                </a:lnTo>
                <a:lnTo>
                  <a:pt x="361264" y="1617611"/>
                </a:lnTo>
                <a:close/>
              </a:path>
              <a:path w="2308225" h="3999865">
                <a:moveTo>
                  <a:pt x="367588" y="1629041"/>
                </a:moveTo>
                <a:lnTo>
                  <a:pt x="0" y="1985911"/>
                </a:lnTo>
                <a:lnTo>
                  <a:pt x="368604" y="1630311"/>
                </a:lnTo>
                <a:lnTo>
                  <a:pt x="367588" y="1629041"/>
                </a:lnTo>
                <a:close/>
              </a:path>
              <a:path w="2308225" h="3999865">
                <a:moveTo>
                  <a:pt x="368604" y="1630311"/>
                </a:moveTo>
                <a:lnTo>
                  <a:pt x="0" y="1985911"/>
                </a:lnTo>
                <a:lnTo>
                  <a:pt x="370890" y="1635391"/>
                </a:lnTo>
                <a:lnTo>
                  <a:pt x="368604" y="1630311"/>
                </a:lnTo>
                <a:close/>
              </a:path>
              <a:path w="2308225" h="3999865">
                <a:moveTo>
                  <a:pt x="370890" y="1635391"/>
                </a:moveTo>
                <a:lnTo>
                  <a:pt x="0" y="1985911"/>
                </a:lnTo>
                <a:lnTo>
                  <a:pt x="374992" y="1644281"/>
                </a:lnTo>
                <a:lnTo>
                  <a:pt x="370890" y="1635391"/>
                </a:lnTo>
                <a:close/>
              </a:path>
              <a:path w="2308225" h="3999865">
                <a:moveTo>
                  <a:pt x="374992" y="1644281"/>
                </a:moveTo>
                <a:lnTo>
                  <a:pt x="0" y="1985911"/>
                </a:lnTo>
                <a:lnTo>
                  <a:pt x="376834" y="1648091"/>
                </a:lnTo>
                <a:lnTo>
                  <a:pt x="374992" y="1644281"/>
                </a:lnTo>
                <a:close/>
              </a:path>
              <a:path w="2308225" h="3999865">
                <a:moveTo>
                  <a:pt x="376834" y="1648091"/>
                </a:moveTo>
                <a:lnTo>
                  <a:pt x="0" y="1985911"/>
                </a:lnTo>
                <a:lnTo>
                  <a:pt x="380098" y="1658251"/>
                </a:lnTo>
                <a:lnTo>
                  <a:pt x="376834" y="1648091"/>
                </a:lnTo>
                <a:close/>
              </a:path>
              <a:path w="2308225" h="3999865">
                <a:moveTo>
                  <a:pt x="380098" y="1658251"/>
                </a:moveTo>
                <a:lnTo>
                  <a:pt x="0" y="1985911"/>
                </a:lnTo>
                <a:lnTo>
                  <a:pt x="382714" y="1667141"/>
                </a:lnTo>
                <a:lnTo>
                  <a:pt x="380098" y="1658251"/>
                </a:lnTo>
                <a:close/>
              </a:path>
              <a:path w="2308225" h="3999865">
                <a:moveTo>
                  <a:pt x="382714" y="1667141"/>
                </a:moveTo>
                <a:lnTo>
                  <a:pt x="0" y="1985911"/>
                </a:lnTo>
                <a:lnTo>
                  <a:pt x="384746" y="1686191"/>
                </a:lnTo>
                <a:lnTo>
                  <a:pt x="382714" y="1667141"/>
                </a:lnTo>
                <a:close/>
              </a:path>
              <a:path w="2308225" h="3999865">
                <a:moveTo>
                  <a:pt x="384746" y="1686191"/>
                </a:moveTo>
                <a:lnTo>
                  <a:pt x="0" y="1985911"/>
                </a:lnTo>
                <a:lnTo>
                  <a:pt x="386905" y="1690001"/>
                </a:lnTo>
                <a:lnTo>
                  <a:pt x="384746" y="1686191"/>
                </a:lnTo>
                <a:close/>
              </a:path>
              <a:path w="2308225" h="3999865">
                <a:moveTo>
                  <a:pt x="386905" y="1690001"/>
                </a:moveTo>
                <a:lnTo>
                  <a:pt x="0" y="1985911"/>
                </a:lnTo>
                <a:lnTo>
                  <a:pt x="391490" y="1698891"/>
                </a:lnTo>
                <a:lnTo>
                  <a:pt x="386905" y="1690001"/>
                </a:lnTo>
                <a:close/>
              </a:path>
              <a:path w="2308225" h="3999865">
                <a:moveTo>
                  <a:pt x="391490" y="1698891"/>
                </a:moveTo>
                <a:lnTo>
                  <a:pt x="0" y="1985911"/>
                </a:lnTo>
                <a:lnTo>
                  <a:pt x="393814" y="1702701"/>
                </a:lnTo>
                <a:lnTo>
                  <a:pt x="391490" y="1698891"/>
                </a:lnTo>
                <a:close/>
              </a:path>
              <a:path w="2308225" h="3999865">
                <a:moveTo>
                  <a:pt x="393814" y="1702701"/>
                </a:moveTo>
                <a:lnTo>
                  <a:pt x="0" y="1985911"/>
                </a:lnTo>
                <a:lnTo>
                  <a:pt x="395135" y="1705241"/>
                </a:lnTo>
                <a:lnTo>
                  <a:pt x="393814" y="1702701"/>
                </a:lnTo>
                <a:close/>
              </a:path>
              <a:path w="2308225" h="3999865">
                <a:moveTo>
                  <a:pt x="395135" y="1705241"/>
                </a:moveTo>
                <a:lnTo>
                  <a:pt x="0" y="1985911"/>
                </a:lnTo>
                <a:lnTo>
                  <a:pt x="401586" y="1715401"/>
                </a:lnTo>
                <a:lnTo>
                  <a:pt x="395135" y="1705241"/>
                </a:lnTo>
                <a:close/>
              </a:path>
              <a:path w="2308225" h="3999865">
                <a:moveTo>
                  <a:pt x="401586" y="1715401"/>
                </a:moveTo>
                <a:lnTo>
                  <a:pt x="0" y="1985911"/>
                </a:lnTo>
                <a:lnTo>
                  <a:pt x="408012" y="1724291"/>
                </a:lnTo>
                <a:lnTo>
                  <a:pt x="401586" y="1715401"/>
                </a:lnTo>
                <a:close/>
              </a:path>
              <a:path w="2308225" h="3999865">
                <a:moveTo>
                  <a:pt x="408012" y="1724291"/>
                </a:moveTo>
                <a:lnTo>
                  <a:pt x="0" y="1985911"/>
                </a:lnTo>
                <a:lnTo>
                  <a:pt x="409651" y="1726831"/>
                </a:lnTo>
                <a:lnTo>
                  <a:pt x="408012" y="1724291"/>
                </a:lnTo>
                <a:close/>
              </a:path>
              <a:path w="2308225" h="3999865">
                <a:moveTo>
                  <a:pt x="409651" y="1726831"/>
                </a:moveTo>
                <a:lnTo>
                  <a:pt x="0" y="1985911"/>
                </a:lnTo>
                <a:lnTo>
                  <a:pt x="412102" y="1730641"/>
                </a:lnTo>
                <a:lnTo>
                  <a:pt x="409651" y="1726831"/>
                </a:lnTo>
                <a:close/>
              </a:path>
              <a:path w="2308225" h="3999865">
                <a:moveTo>
                  <a:pt x="412102" y="1730641"/>
                </a:moveTo>
                <a:lnTo>
                  <a:pt x="0" y="1985911"/>
                </a:lnTo>
                <a:lnTo>
                  <a:pt x="418782" y="1736991"/>
                </a:lnTo>
                <a:lnTo>
                  <a:pt x="412102" y="1730641"/>
                </a:lnTo>
                <a:close/>
              </a:path>
              <a:path w="2308225" h="3999865">
                <a:moveTo>
                  <a:pt x="418782" y="1736991"/>
                </a:moveTo>
                <a:lnTo>
                  <a:pt x="0" y="1985911"/>
                </a:lnTo>
                <a:lnTo>
                  <a:pt x="424637" y="1743341"/>
                </a:lnTo>
                <a:lnTo>
                  <a:pt x="418782" y="1736991"/>
                </a:lnTo>
                <a:close/>
              </a:path>
              <a:path w="2308225" h="3999865">
                <a:moveTo>
                  <a:pt x="424637" y="1743341"/>
                </a:moveTo>
                <a:lnTo>
                  <a:pt x="0" y="1985911"/>
                </a:lnTo>
                <a:lnTo>
                  <a:pt x="428472" y="1748421"/>
                </a:lnTo>
                <a:lnTo>
                  <a:pt x="424637" y="1743341"/>
                </a:lnTo>
                <a:close/>
              </a:path>
              <a:path w="2308225" h="3999865">
                <a:moveTo>
                  <a:pt x="428472" y="1748421"/>
                </a:moveTo>
                <a:lnTo>
                  <a:pt x="0" y="1985911"/>
                </a:lnTo>
                <a:lnTo>
                  <a:pt x="432701" y="1752231"/>
                </a:lnTo>
                <a:lnTo>
                  <a:pt x="428472" y="1748421"/>
                </a:lnTo>
                <a:close/>
              </a:path>
              <a:path w="2308225" h="3999865">
                <a:moveTo>
                  <a:pt x="432701" y="1752231"/>
                </a:moveTo>
                <a:lnTo>
                  <a:pt x="0" y="1985911"/>
                </a:lnTo>
                <a:lnTo>
                  <a:pt x="439293" y="1757311"/>
                </a:lnTo>
                <a:lnTo>
                  <a:pt x="432701" y="1752231"/>
                </a:lnTo>
                <a:close/>
              </a:path>
              <a:path w="2308225" h="3999865">
                <a:moveTo>
                  <a:pt x="439293" y="1757311"/>
                </a:moveTo>
                <a:lnTo>
                  <a:pt x="0" y="1985911"/>
                </a:lnTo>
                <a:lnTo>
                  <a:pt x="447802" y="1763661"/>
                </a:lnTo>
                <a:lnTo>
                  <a:pt x="439293" y="1757311"/>
                </a:lnTo>
                <a:close/>
              </a:path>
              <a:path w="2308225" h="3999865">
                <a:moveTo>
                  <a:pt x="447802" y="1763661"/>
                </a:moveTo>
                <a:lnTo>
                  <a:pt x="0" y="1985911"/>
                </a:lnTo>
                <a:lnTo>
                  <a:pt x="450926" y="1764931"/>
                </a:lnTo>
                <a:lnTo>
                  <a:pt x="447802" y="1763661"/>
                </a:lnTo>
                <a:close/>
              </a:path>
              <a:path w="2308225" h="3999865">
                <a:moveTo>
                  <a:pt x="450926" y="1764931"/>
                </a:moveTo>
                <a:lnTo>
                  <a:pt x="0" y="1985911"/>
                </a:lnTo>
                <a:lnTo>
                  <a:pt x="453301" y="1767471"/>
                </a:lnTo>
                <a:lnTo>
                  <a:pt x="450926" y="1764931"/>
                </a:lnTo>
                <a:close/>
              </a:path>
              <a:path w="2308225" h="3999865">
                <a:moveTo>
                  <a:pt x="453301" y="1767471"/>
                </a:moveTo>
                <a:lnTo>
                  <a:pt x="0" y="1985911"/>
                </a:lnTo>
                <a:lnTo>
                  <a:pt x="460997" y="1770011"/>
                </a:lnTo>
                <a:lnTo>
                  <a:pt x="453301" y="1767471"/>
                </a:lnTo>
                <a:close/>
              </a:path>
              <a:path w="2308225" h="3999865">
                <a:moveTo>
                  <a:pt x="460997" y="1770011"/>
                </a:moveTo>
                <a:lnTo>
                  <a:pt x="0" y="1985911"/>
                </a:lnTo>
                <a:lnTo>
                  <a:pt x="464527" y="1771281"/>
                </a:lnTo>
                <a:lnTo>
                  <a:pt x="460997" y="1770011"/>
                </a:lnTo>
                <a:close/>
              </a:path>
              <a:path w="2308225" h="3999865">
                <a:moveTo>
                  <a:pt x="464527" y="1771281"/>
                </a:moveTo>
                <a:lnTo>
                  <a:pt x="0" y="1985911"/>
                </a:lnTo>
                <a:lnTo>
                  <a:pt x="473900" y="1776361"/>
                </a:lnTo>
                <a:lnTo>
                  <a:pt x="464527" y="1771281"/>
                </a:lnTo>
                <a:close/>
              </a:path>
              <a:path w="2308225" h="3999865">
                <a:moveTo>
                  <a:pt x="479882" y="1776361"/>
                </a:moveTo>
                <a:lnTo>
                  <a:pt x="473900" y="1776361"/>
                </a:lnTo>
                <a:lnTo>
                  <a:pt x="0" y="1985911"/>
                </a:lnTo>
                <a:lnTo>
                  <a:pt x="479882" y="1776361"/>
                </a:lnTo>
                <a:close/>
              </a:path>
              <a:path w="2308225" h="3999865">
                <a:moveTo>
                  <a:pt x="479882" y="1776361"/>
                </a:moveTo>
                <a:lnTo>
                  <a:pt x="0" y="1985911"/>
                </a:lnTo>
                <a:lnTo>
                  <a:pt x="494512" y="1778901"/>
                </a:lnTo>
                <a:lnTo>
                  <a:pt x="479882" y="1776361"/>
                </a:lnTo>
                <a:close/>
              </a:path>
              <a:path w="2308225" h="3999865">
                <a:moveTo>
                  <a:pt x="494512" y="1778901"/>
                </a:moveTo>
                <a:lnTo>
                  <a:pt x="0" y="1985911"/>
                </a:lnTo>
                <a:lnTo>
                  <a:pt x="496582" y="1780171"/>
                </a:lnTo>
                <a:lnTo>
                  <a:pt x="494512" y="1778901"/>
                </a:lnTo>
                <a:close/>
              </a:path>
              <a:path w="2308225" h="3999865">
                <a:moveTo>
                  <a:pt x="496582" y="1780171"/>
                </a:moveTo>
                <a:lnTo>
                  <a:pt x="0" y="1985911"/>
                </a:lnTo>
                <a:lnTo>
                  <a:pt x="499097" y="1782711"/>
                </a:lnTo>
                <a:lnTo>
                  <a:pt x="496582" y="1780171"/>
                </a:lnTo>
                <a:close/>
              </a:path>
              <a:path w="2308225" h="3999865">
                <a:moveTo>
                  <a:pt x="499097" y="1782711"/>
                </a:moveTo>
                <a:lnTo>
                  <a:pt x="0" y="1985911"/>
                </a:lnTo>
                <a:lnTo>
                  <a:pt x="507911" y="1789061"/>
                </a:lnTo>
                <a:lnTo>
                  <a:pt x="499097" y="1782711"/>
                </a:lnTo>
                <a:close/>
              </a:path>
              <a:path w="2308225" h="3999865">
                <a:moveTo>
                  <a:pt x="507911" y="1789061"/>
                </a:moveTo>
                <a:lnTo>
                  <a:pt x="0" y="1985911"/>
                </a:lnTo>
                <a:lnTo>
                  <a:pt x="515124" y="1795411"/>
                </a:lnTo>
                <a:lnTo>
                  <a:pt x="507911" y="1789061"/>
                </a:lnTo>
                <a:close/>
              </a:path>
              <a:path w="2308225" h="3999865">
                <a:moveTo>
                  <a:pt x="515124" y="1795411"/>
                </a:moveTo>
                <a:lnTo>
                  <a:pt x="0" y="1985911"/>
                </a:lnTo>
                <a:lnTo>
                  <a:pt x="518807" y="1797951"/>
                </a:lnTo>
                <a:lnTo>
                  <a:pt x="515124" y="1795411"/>
                </a:lnTo>
                <a:close/>
              </a:path>
              <a:path w="2308225" h="3999865">
                <a:moveTo>
                  <a:pt x="518807" y="1797951"/>
                </a:moveTo>
                <a:lnTo>
                  <a:pt x="0" y="1985911"/>
                </a:lnTo>
                <a:lnTo>
                  <a:pt x="529043" y="1808111"/>
                </a:lnTo>
                <a:lnTo>
                  <a:pt x="518807" y="1797951"/>
                </a:lnTo>
                <a:close/>
              </a:path>
              <a:path w="2308225" h="3999865">
                <a:moveTo>
                  <a:pt x="529043" y="1808111"/>
                </a:moveTo>
                <a:lnTo>
                  <a:pt x="0" y="1985911"/>
                </a:lnTo>
                <a:lnTo>
                  <a:pt x="535724" y="1814461"/>
                </a:lnTo>
                <a:lnTo>
                  <a:pt x="529043" y="1808111"/>
                </a:lnTo>
                <a:close/>
              </a:path>
              <a:path w="2308225" h="3999865">
                <a:moveTo>
                  <a:pt x="535724" y="1814461"/>
                </a:moveTo>
                <a:lnTo>
                  <a:pt x="0" y="1985911"/>
                </a:lnTo>
                <a:lnTo>
                  <a:pt x="538759" y="1818271"/>
                </a:lnTo>
                <a:lnTo>
                  <a:pt x="535724" y="1814461"/>
                </a:lnTo>
                <a:close/>
              </a:path>
              <a:path w="2308225" h="3999865">
                <a:moveTo>
                  <a:pt x="538759" y="1818271"/>
                </a:moveTo>
                <a:lnTo>
                  <a:pt x="0" y="1985911"/>
                </a:lnTo>
                <a:lnTo>
                  <a:pt x="547700" y="1828431"/>
                </a:lnTo>
                <a:lnTo>
                  <a:pt x="538759" y="1818271"/>
                </a:lnTo>
                <a:close/>
              </a:path>
              <a:path w="2308225" h="3999865">
                <a:moveTo>
                  <a:pt x="547700" y="1828431"/>
                </a:moveTo>
                <a:lnTo>
                  <a:pt x="0" y="1985911"/>
                </a:lnTo>
                <a:lnTo>
                  <a:pt x="556158" y="1839861"/>
                </a:lnTo>
                <a:lnTo>
                  <a:pt x="547700" y="1828431"/>
                </a:lnTo>
                <a:close/>
              </a:path>
              <a:path w="2308225" h="3999865">
                <a:moveTo>
                  <a:pt x="556158" y="1839861"/>
                </a:moveTo>
                <a:lnTo>
                  <a:pt x="0" y="1985911"/>
                </a:lnTo>
                <a:lnTo>
                  <a:pt x="563753" y="1852561"/>
                </a:lnTo>
                <a:lnTo>
                  <a:pt x="556158" y="1839861"/>
                </a:lnTo>
                <a:close/>
              </a:path>
              <a:path w="2308225" h="3999865">
                <a:moveTo>
                  <a:pt x="563753" y="1852561"/>
                </a:moveTo>
                <a:lnTo>
                  <a:pt x="0" y="1985911"/>
                </a:lnTo>
                <a:lnTo>
                  <a:pt x="567639" y="1858911"/>
                </a:lnTo>
                <a:lnTo>
                  <a:pt x="563753" y="1852561"/>
                </a:lnTo>
                <a:close/>
              </a:path>
              <a:path w="2308225" h="3999865">
                <a:moveTo>
                  <a:pt x="567639" y="1858911"/>
                </a:moveTo>
                <a:lnTo>
                  <a:pt x="0" y="1985911"/>
                </a:lnTo>
                <a:lnTo>
                  <a:pt x="570725" y="1865261"/>
                </a:lnTo>
                <a:lnTo>
                  <a:pt x="567639" y="1858911"/>
                </a:lnTo>
                <a:close/>
              </a:path>
              <a:path w="2308225" h="3999865">
                <a:moveTo>
                  <a:pt x="570725" y="1865261"/>
                </a:moveTo>
                <a:lnTo>
                  <a:pt x="0" y="1985911"/>
                </a:lnTo>
                <a:lnTo>
                  <a:pt x="577049" y="1877961"/>
                </a:lnTo>
                <a:lnTo>
                  <a:pt x="570725" y="1865261"/>
                </a:lnTo>
                <a:close/>
              </a:path>
              <a:path w="2308225" h="3999865">
                <a:moveTo>
                  <a:pt x="577049" y="1877961"/>
                </a:moveTo>
                <a:lnTo>
                  <a:pt x="0" y="1985911"/>
                </a:lnTo>
                <a:lnTo>
                  <a:pt x="582523" y="1891931"/>
                </a:lnTo>
                <a:lnTo>
                  <a:pt x="577049" y="1877961"/>
                </a:lnTo>
                <a:close/>
              </a:path>
              <a:path w="2308225" h="3999865">
                <a:moveTo>
                  <a:pt x="582523" y="1891931"/>
                </a:moveTo>
                <a:lnTo>
                  <a:pt x="0" y="1985911"/>
                </a:lnTo>
                <a:lnTo>
                  <a:pt x="584276" y="1898281"/>
                </a:lnTo>
                <a:lnTo>
                  <a:pt x="582523" y="1891931"/>
                </a:lnTo>
                <a:close/>
              </a:path>
              <a:path w="2308225" h="3999865">
                <a:moveTo>
                  <a:pt x="584276" y="1898281"/>
                </a:moveTo>
                <a:lnTo>
                  <a:pt x="0" y="1985911"/>
                </a:lnTo>
                <a:lnTo>
                  <a:pt x="587159" y="1907171"/>
                </a:lnTo>
                <a:lnTo>
                  <a:pt x="584276" y="1898281"/>
                </a:lnTo>
                <a:close/>
              </a:path>
              <a:path w="2308225" h="3999865">
                <a:moveTo>
                  <a:pt x="587159" y="1907171"/>
                </a:moveTo>
                <a:lnTo>
                  <a:pt x="711" y="1985911"/>
                </a:lnTo>
                <a:lnTo>
                  <a:pt x="589915" y="1917331"/>
                </a:lnTo>
                <a:lnTo>
                  <a:pt x="587159" y="1907171"/>
                </a:lnTo>
                <a:close/>
              </a:path>
              <a:path w="2308225" h="3999865">
                <a:moveTo>
                  <a:pt x="589915" y="1917331"/>
                </a:moveTo>
                <a:lnTo>
                  <a:pt x="711" y="1985911"/>
                </a:lnTo>
                <a:lnTo>
                  <a:pt x="591312" y="1922411"/>
                </a:lnTo>
                <a:lnTo>
                  <a:pt x="589915" y="1917331"/>
                </a:lnTo>
                <a:close/>
              </a:path>
              <a:path w="2308225" h="3999865">
                <a:moveTo>
                  <a:pt x="591312" y="1922411"/>
                </a:moveTo>
                <a:lnTo>
                  <a:pt x="711" y="1985911"/>
                </a:lnTo>
                <a:lnTo>
                  <a:pt x="593293" y="1932571"/>
                </a:lnTo>
                <a:lnTo>
                  <a:pt x="591312" y="1922411"/>
                </a:lnTo>
                <a:close/>
              </a:path>
              <a:path w="2308225" h="3999865">
                <a:moveTo>
                  <a:pt x="593293" y="1932571"/>
                </a:moveTo>
                <a:lnTo>
                  <a:pt x="711" y="1985911"/>
                </a:lnTo>
                <a:lnTo>
                  <a:pt x="594207" y="1936381"/>
                </a:lnTo>
                <a:lnTo>
                  <a:pt x="593293" y="1932571"/>
                </a:lnTo>
                <a:close/>
              </a:path>
              <a:path w="2308225" h="3999865">
                <a:moveTo>
                  <a:pt x="594207" y="1936381"/>
                </a:moveTo>
                <a:lnTo>
                  <a:pt x="711" y="1985911"/>
                </a:lnTo>
                <a:lnTo>
                  <a:pt x="594664" y="1938921"/>
                </a:lnTo>
                <a:lnTo>
                  <a:pt x="594207" y="1936381"/>
                </a:lnTo>
                <a:close/>
              </a:path>
              <a:path w="2308225" h="3999865">
                <a:moveTo>
                  <a:pt x="594664" y="1938921"/>
                </a:moveTo>
                <a:lnTo>
                  <a:pt x="711" y="1985911"/>
                </a:lnTo>
                <a:lnTo>
                  <a:pt x="597230" y="1955431"/>
                </a:lnTo>
                <a:lnTo>
                  <a:pt x="594664" y="1938921"/>
                </a:lnTo>
                <a:close/>
              </a:path>
              <a:path w="2308225" h="3999865">
                <a:moveTo>
                  <a:pt x="597230" y="1955431"/>
                </a:moveTo>
                <a:lnTo>
                  <a:pt x="711" y="1985911"/>
                </a:lnTo>
                <a:lnTo>
                  <a:pt x="597547" y="1959241"/>
                </a:lnTo>
                <a:lnTo>
                  <a:pt x="597230" y="1955431"/>
                </a:lnTo>
                <a:close/>
              </a:path>
              <a:path w="2308225" h="3999865">
                <a:moveTo>
                  <a:pt x="597547" y="1959241"/>
                </a:moveTo>
                <a:lnTo>
                  <a:pt x="711" y="1985911"/>
                </a:lnTo>
                <a:lnTo>
                  <a:pt x="598868" y="1973211"/>
                </a:lnTo>
                <a:lnTo>
                  <a:pt x="597547" y="1959241"/>
                </a:lnTo>
                <a:close/>
              </a:path>
              <a:path w="2308225" h="3999865">
                <a:moveTo>
                  <a:pt x="598868" y="1973211"/>
                </a:moveTo>
                <a:lnTo>
                  <a:pt x="711" y="1985911"/>
                </a:lnTo>
                <a:lnTo>
                  <a:pt x="598970" y="1974481"/>
                </a:lnTo>
                <a:lnTo>
                  <a:pt x="598868" y="1973211"/>
                </a:lnTo>
                <a:close/>
              </a:path>
              <a:path w="2308225" h="3999865">
                <a:moveTo>
                  <a:pt x="78181" y="1489341"/>
                </a:moveTo>
                <a:lnTo>
                  <a:pt x="66027" y="1489341"/>
                </a:lnTo>
                <a:lnTo>
                  <a:pt x="86448" y="1490611"/>
                </a:lnTo>
                <a:lnTo>
                  <a:pt x="78181" y="1489341"/>
                </a:lnTo>
                <a:close/>
              </a:path>
              <a:path w="2308225" h="3999865">
                <a:moveTo>
                  <a:pt x="0" y="3674694"/>
                </a:moveTo>
                <a:lnTo>
                  <a:pt x="0" y="3999814"/>
                </a:lnTo>
                <a:lnTo>
                  <a:pt x="4826" y="399854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4826" y="3998544"/>
                </a:lnTo>
                <a:lnTo>
                  <a:pt x="19977" y="399346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19977" y="3993464"/>
                </a:lnTo>
                <a:lnTo>
                  <a:pt x="21691" y="399346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21691" y="3993464"/>
                </a:lnTo>
                <a:lnTo>
                  <a:pt x="35801" y="398838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35801" y="3988384"/>
                </a:lnTo>
                <a:lnTo>
                  <a:pt x="41211" y="398711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41211" y="3987114"/>
                </a:lnTo>
                <a:lnTo>
                  <a:pt x="49834" y="398584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49834" y="3985844"/>
                </a:lnTo>
                <a:lnTo>
                  <a:pt x="52501" y="398457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52501" y="3984574"/>
                </a:lnTo>
                <a:lnTo>
                  <a:pt x="61810" y="398330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61810" y="3983304"/>
                </a:lnTo>
                <a:lnTo>
                  <a:pt x="69748" y="3982034"/>
                </a:lnTo>
                <a:lnTo>
                  <a:pt x="0" y="3674694"/>
                </a:lnTo>
                <a:close/>
              </a:path>
              <a:path w="2308225" h="3999865">
                <a:moveTo>
                  <a:pt x="1772005" y="3982034"/>
                </a:moveTo>
                <a:lnTo>
                  <a:pt x="1792617" y="3983304"/>
                </a:lnTo>
                <a:lnTo>
                  <a:pt x="1833816" y="3983304"/>
                </a:lnTo>
                <a:lnTo>
                  <a:pt x="1772005" y="3982034"/>
                </a:lnTo>
                <a:close/>
              </a:path>
              <a:path w="2308225" h="3999865">
                <a:moveTo>
                  <a:pt x="1875028" y="3980764"/>
                </a:moveTo>
                <a:lnTo>
                  <a:pt x="1764576" y="3982034"/>
                </a:lnTo>
                <a:lnTo>
                  <a:pt x="1772005" y="3982034"/>
                </a:lnTo>
                <a:lnTo>
                  <a:pt x="1833816" y="3983304"/>
                </a:lnTo>
                <a:lnTo>
                  <a:pt x="1875028" y="39807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69748" y="3982034"/>
                </a:lnTo>
                <a:lnTo>
                  <a:pt x="75260" y="3980764"/>
                </a:lnTo>
                <a:lnTo>
                  <a:pt x="0" y="3674694"/>
                </a:lnTo>
                <a:close/>
              </a:path>
              <a:path w="2308225" h="3999865">
                <a:moveTo>
                  <a:pt x="1875028" y="3980764"/>
                </a:moveTo>
                <a:lnTo>
                  <a:pt x="1758442" y="3980764"/>
                </a:lnTo>
                <a:lnTo>
                  <a:pt x="1764576" y="3982034"/>
                </a:lnTo>
                <a:lnTo>
                  <a:pt x="1875028" y="39807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75260" y="3980764"/>
                </a:lnTo>
                <a:lnTo>
                  <a:pt x="82423" y="398076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82423" y="3980764"/>
                </a:lnTo>
                <a:lnTo>
                  <a:pt x="87617" y="3979494"/>
                </a:lnTo>
                <a:lnTo>
                  <a:pt x="0" y="3674694"/>
                </a:lnTo>
                <a:close/>
              </a:path>
              <a:path w="2308225" h="3999865">
                <a:moveTo>
                  <a:pt x="1736153" y="3979494"/>
                </a:moveTo>
                <a:lnTo>
                  <a:pt x="1745284" y="3980764"/>
                </a:lnTo>
                <a:lnTo>
                  <a:pt x="1881073" y="3980764"/>
                </a:lnTo>
                <a:lnTo>
                  <a:pt x="1736153" y="3979494"/>
                </a:lnTo>
                <a:close/>
              </a:path>
              <a:path w="2308225" h="3999865">
                <a:moveTo>
                  <a:pt x="1890306" y="3979494"/>
                </a:moveTo>
                <a:lnTo>
                  <a:pt x="1736153" y="3979494"/>
                </a:lnTo>
                <a:lnTo>
                  <a:pt x="1881073" y="3980764"/>
                </a:lnTo>
                <a:lnTo>
                  <a:pt x="1890306" y="39794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87617" y="3979494"/>
                </a:lnTo>
                <a:lnTo>
                  <a:pt x="99098" y="3978224"/>
                </a:lnTo>
                <a:lnTo>
                  <a:pt x="0" y="3674694"/>
                </a:lnTo>
                <a:close/>
              </a:path>
              <a:path w="2308225" h="3999865">
                <a:moveTo>
                  <a:pt x="1916239" y="3976954"/>
                </a:moveTo>
                <a:lnTo>
                  <a:pt x="1713369" y="3978224"/>
                </a:lnTo>
                <a:lnTo>
                  <a:pt x="1726298" y="3979494"/>
                </a:lnTo>
                <a:lnTo>
                  <a:pt x="1900097" y="3978224"/>
                </a:lnTo>
                <a:lnTo>
                  <a:pt x="1916239" y="3976954"/>
                </a:lnTo>
                <a:close/>
              </a:path>
              <a:path w="2308225" h="3999865">
                <a:moveTo>
                  <a:pt x="1900097" y="3978224"/>
                </a:moveTo>
                <a:lnTo>
                  <a:pt x="1726298" y="3979494"/>
                </a:lnTo>
                <a:lnTo>
                  <a:pt x="1895640" y="3979494"/>
                </a:lnTo>
                <a:lnTo>
                  <a:pt x="1900097" y="397822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99098" y="3978224"/>
                </a:lnTo>
                <a:lnTo>
                  <a:pt x="103022" y="397822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103022" y="3978224"/>
                </a:lnTo>
                <a:lnTo>
                  <a:pt x="106095" y="3976954"/>
                </a:lnTo>
                <a:lnTo>
                  <a:pt x="0" y="3674694"/>
                </a:lnTo>
                <a:close/>
              </a:path>
              <a:path w="2308225" h="3999865">
                <a:moveTo>
                  <a:pt x="1916239" y="3976954"/>
                </a:moveTo>
                <a:lnTo>
                  <a:pt x="1710194" y="3976954"/>
                </a:lnTo>
                <a:lnTo>
                  <a:pt x="1713369" y="3978224"/>
                </a:lnTo>
                <a:lnTo>
                  <a:pt x="1916239" y="397695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106095" y="3976954"/>
                </a:lnTo>
                <a:lnTo>
                  <a:pt x="121831" y="397695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121831" y="3976954"/>
                </a:lnTo>
                <a:lnTo>
                  <a:pt x="123634" y="3975684"/>
                </a:lnTo>
                <a:lnTo>
                  <a:pt x="0" y="3674694"/>
                </a:lnTo>
                <a:close/>
              </a:path>
              <a:path w="2308225" h="3999865">
                <a:moveTo>
                  <a:pt x="1958898" y="3973144"/>
                </a:moveTo>
                <a:lnTo>
                  <a:pt x="1690179" y="3975684"/>
                </a:lnTo>
                <a:lnTo>
                  <a:pt x="1707603" y="3976954"/>
                </a:lnTo>
                <a:lnTo>
                  <a:pt x="1937651" y="3975684"/>
                </a:lnTo>
                <a:lnTo>
                  <a:pt x="1958898" y="3973144"/>
                </a:lnTo>
                <a:close/>
              </a:path>
              <a:path w="2308225" h="3999865">
                <a:moveTo>
                  <a:pt x="1937651" y="3975684"/>
                </a:moveTo>
                <a:lnTo>
                  <a:pt x="1707603" y="3976954"/>
                </a:lnTo>
                <a:lnTo>
                  <a:pt x="1918931" y="3976954"/>
                </a:lnTo>
                <a:lnTo>
                  <a:pt x="1937651" y="397568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123634" y="3975684"/>
                </a:lnTo>
                <a:lnTo>
                  <a:pt x="125158" y="397568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125158" y="3975684"/>
                </a:lnTo>
                <a:lnTo>
                  <a:pt x="144246" y="397568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144246" y="3975684"/>
                </a:lnTo>
                <a:lnTo>
                  <a:pt x="164833" y="3974414"/>
                </a:lnTo>
                <a:lnTo>
                  <a:pt x="0" y="3674694"/>
                </a:lnTo>
                <a:close/>
              </a:path>
              <a:path w="2308225" h="3999865">
                <a:moveTo>
                  <a:pt x="1974875" y="3971874"/>
                </a:moveTo>
                <a:lnTo>
                  <a:pt x="1670824" y="3973144"/>
                </a:lnTo>
                <a:lnTo>
                  <a:pt x="1690179" y="3975684"/>
                </a:lnTo>
                <a:lnTo>
                  <a:pt x="1958898" y="3973144"/>
                </a:lnTo>
                <a:lnTo>
                  <a:pt x="1974875" y="397187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164833" y="3974414"/>
                </a:lnTo>
                <a:lnTo>
                  <a:pt x="183921" y="397314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183921" y="3973144"/>
                </a:lnTo>
                <a:lnTo>
                  <a:pt x="187236" y="397314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187236" y="3973144"/>
                </a:lnTo>
                <a:lnTo>
                  <a:pt x="202780" y="3971874"/>
                </a:lnTo>
                <a:lnTo>
                  <a:pt x="0" y="3674694"/>
                </a:lnTo>
                <a:close/>
              </a:path>
              <a:path w="2308225" h="3999865">
                <a:moveTo>
                  <a:pt x="1652663" y="3970604"/>
                </a:moveTo>
                <a:lnTo>
                  <a:pt x="1666544" y="3971874"/>
                </a:lnTo>
                <a:lnTo>
                  <a:pt x="1670824" y="3973144"/>
                </a:lnTo>
                <a:lnTo>
                  <a:pt x="1652663" y="397060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202780" y="3971874"/>
                </a:lnTo>
                <a:lnTo>
                  <a:pt x="209918" y="3970604"/>
                </a:lnTo>
                <a:lnTo>
                  <a:pt x="0" y="3674694"/>
                </a:lnTo>
                <a:close/>
              </a:path>
              <a:path w="2308225" h="3999865">
                <a:moveTo>
                  <a:pt x="1993519" y="3969334"/>
                </a:moveTo>
                <a:lnTo>
                  <a:pt x="1974875" y="3971874"/>
                </a:lnTo>
                <a:lnTo>
                  <a:pt x="1981962" y="3970604"/>
                </a:lnTo>
                <a:lnTo>
                  <a:pt x="1993519" y="396933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209918" y="3970604"/>
                </a:lnTo>
                <a:lnTo>
                  <a:pt x="221653" y="397060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221653" y="3970604"/>
                </a:lnTo>
                <a:lnTo>
                  <a:pt x="232625" y="3969334"/>
                </a:lnTo>
                <a:lnTo>
                  <a:pt x="0" y="3674694"/>
                </a:lnTo>
                <a:close/>
              </a:path>
              <a:path w="2308225" h="3999865">
                <a:moveTo>
                  <a:pt x="1195082" y="3969334"/>
                </a:moveTo>
                <a:lnTo>
                  <a:pt x="1112659" y="3969334"/>
                </a:lnTo>
                <a:lnTo>
                  <a:pt x="1133259" y="3970604"/>
                </a:lnTo>
                <a:lnTo>
                  <a:pt x="1195082" y="3969334"/>
                </a:lnTo>
                <a:close/>
              </a:path>
              <a:path w="2308225" h="3999865">
                <a:moveTo>
                  <a:pt x="1195082" y="3969334"/>
                </a:moveTo>
                <a:lnTo>
                  <a:pt x="1133259" y="3970604"/>
                </a:lnTo>
                <a:lnTo>
                  <a:pt x="1174470" y="3970604"/>
                </a:lnTo>
                <a:lnTo>
                  <a:pt x="1195082" y="3969334"/>
                </a:lnTo>
                <a:close/>
              </a:path>
              <a:path w="2308225" h="3999865">
                <a:moveTo>
                  <a:pt x="1634591" y="3968064"/>
                </a:moveTo>
                <a:lnTo>
                  <a:pt x="1642668" y="3969334"/>
                </a:lnTo>
                <a:lnTo>
                  <a:pt x="1652663" y="3970604"/>
                </a:lnTo>
                <a:lnTo>
                  <a:pt x="2004923" y="3969334"/>
                </a:lnTo>
                <a:lnTo>
                  <a:pt x="1634591" y="39680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232625" y="3969334"/>
                </a:lnTo>
                <a:lnTo>
                  <a:pt x="240499" y="3968064"/>
                </a:lnTo>
                <a:lnTo>
                  <a:pt x="0" y="3674694"/>
                </a:lnTo>
                <a:close/>
              </a:path>
              <a:path w="2308225" h="3999865">
                <a:moveTo>
                  <a:pt x="1229753" y="3968064"/>
                </a:moveTo>
                <a:lnTo>
                  <a:pt x="1098765" y="3968064"/>
                </a:lnTo>
                <a:lnTo>
                  <a:pt x="1106449" y="3969334"/>
                </a:lnTo>
                <a:lnTo>
                  <a:pt x="1229753" y="3968064"/>
                </a:lnTo>
                <a:close/>
              </a:path>
              <a:path w="2308225" h="3999865">
                <a:moveTo>
                  <a:pt x="1229753" y="3968064"/>
                </a:moveTo>
                <a:lnTo>
                  <a:pt x="1106449" y="3969334"/>
                </a:lnTo>
                <a:lnTo>
                  <a:pt x="1221854" y="3969334"/>
                </a:lnTo>
                <a:lnTo>
                  <a:pt x="1229753" y="3968064"/>
                </a:lnTo>
                <a:close/>
              </a:path>
              <a:path w="2308225" h="3999865">
                <a:moveTo>
                  <a:pt x="1627784" y="3966794"/>
                </a:moveTo>
                <a:lnTo>
                  <a:pt x="1634591" y="3968064"/>
                </a:lnTo>
                <a:lnTo>
                  <a:pt x="2004923" y="3969334"/>
                </a:lnTo>
                <a:lnTo>
                  <a:pt x="2012238" y="3968064"/>
                </a:lnTo>
                <a:lnTo>
                  <a:pt x="1627784" y="39667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240499" y="3968064"/>
                </a:lnTo>
                <a:lnTo>
                  <a:pt x="255371" y="3966794"/>
                </a:lnTo>
                <a:lnTo>
                  <a:pt x="0" y="3674694"/>
                </a:lnTo>
                <a:close/>
              </a:path>
              <a:path w="2308225" h="3999865">
                <a:moveTo>
                  <a:pt x="1084122" y="3966794"/>
                </a:moveTo>
                <a:lnTo>
                  <a:pt x="1092047" y="3968064"/>
                </a:lnTo>
                <a:lnTo>
                  <a:pt x="1243558" y="3968064"/>
                </a:lnTo>
                <a:lnTo>
                  <a:pt x="1084122" y="3966794"/>
                </a:lnTo>
                <a:close/>
              </a:path>
              <a:path w="2308225" h="3999865">
                <a:moveTo>
                  <a:pt x="1084122" y="3966794"/>
                </a:moveTo>
                <a:lnTo>
                  <a:pt x="1243558" y="3968064"/>
                </a:lnTo>
                <a:lnTo>
                  <a:pt x="1249324" y="3968064"/>
                </a:lnTo>
                <a:lnTo>
                  <a:pt x="1084122" y="3966794"/>
                </a:lnTo>
                <a:close/>
              </a:path>
              <a:path w="2308225" h="3999865">
                <a:moveTo>
                  <a:pt x="1256880" y="3966794"/>
                </a:moveTo>
                <a:lnTo>
                  <a:pt x="1084122" y="3966794"/>
                </a:lnTo>
                <a:lnTo>
                  <a:pt x="1249324" y="3968064"/>
                </a:lnTo>
                <a:lnTo>
                  <a:pt x="1256880" y="3966794"/>
                </a:lnTo>
                <a:close/>
              </a:path>
              <a:path w="2308225" h="3999865">
                <a:moveTo>
                  <a:pt x="1627784" y="3966794"/>
                </a:moveTo>
                <a:lnTo>
                  <a:pt x="2012238" y="3968064"/>
                </a:lnTo>
                <a:lnTo>
                  <a:pt x="2019261" y="3968064"/>
                </a:lnTo>
                <a:lnTo>
                  <a:pt x="1627784" y="39667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255371" y="3966794"/>
                </a:lnTo>
                <a:lnTo>
                  <a:pt x="259359" y="396679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259359" y="3966794"/>
                </a:lnTo>
                <a:lnTo>
                  <a:pt x="297116" y="3962984"/>
                </a:lnTo>
                <a:lnTo>
                  <a:pt x="0" y="3674694"/>
                </a:lnTo>
                <a:close/>
              </a:path>
              <a:path w="2308225" h="3999865">
                <a:moveTo>
                  <a:pt x="1050848" y="3964254"/>
                </a:moveTo>
                <a:lnTo>
                  <a:pt x="1071435" y="3966794"/>
                </a:lnTo>
                <a:lnTo>
                  <a:pt x="1277493" y="3965524"/>
                </a:lnTo>
                <a:lnTo>
                  <a:pt x="1050848" y="3964254"/>
                </a:lnTo>
                <a:close/>
              </a:path>
              <a:path w="2308225" h="3999865">
                <a:moveTo>
                  <a:pt x="1277493" y="3965524"/>
                </a:moveTo>
                <a:lnTo>
                  <a:pt x="1071435" y="3966794"/>
                </a:lnTo>
                <a:lnTo>
                  <a:pt x="1268730" y="3966794"/>
                </a:lnTo>
                <a:lnTo>
                  <a:pt x="1277493" y="3965524"/>
                </a:lnTo>
                <a:close/>
              </a:path>
              <a:path w="2308225" h="3999865">
                <a:moveTo>
                  <a:pt x="1607172" y="3964254"/>
                </a:moveTo>
                <a:lnTo>
                  <a:pt x="1616544" y="3965524"/>
                </a:lnTo>
                <a:lnTo>
                  <a:pt x="1627784" y="3966794"/>
                </a:lnTo>
                <a:lnTo>
                  <a:pt x="1607172" y="3964254"/>
                </a:lnTo>
                <a:close/>
              </a:path>
              <a:path w="2308225" h="3999865">
                <a:moveTo>
                  <a:pt x="1042682" y="3962984"/>
                </a:moveTo>
                <a:lnTo>
                  <a:pt x="1050848" y="3964254"/>
                </a:lnTo>
                <a:lnTo>
                  <a:pt x="1277493" y="3965524"/>
                </a:lnTo>
                <a:lnTo>
                  <a:pt x="1298092" y="3964254"/>
                </a:lnTo>
                <a:lnTo>
                  <a:pt x="1307198" y="3964254"/>
                </a:lnTo>
                <a:lnTo>
                  <a:pt x="1042682" y="3962984"/>
                </a:lnTo>
                <a:close/>
              </a:path>
              <a:path w="2308225" h="3999865">
                <a:moveTo>
                  <a:pt x="1598447" y="3962984"/>
                </a:moveTo>
                <a:lnTo>
                  <a:pt x="1607172" y="3964254"/>
                </a:lnTo>
                <a:lnTo>
                  <a:pt x="2039861" y="3965524"/>
                </a:lnTo>
                <a:lnTo>
                  <a:pt x="2060473" y="3964254"/>
                </a:lnTo>
                <a:lnTo>
                  <a:pt x="1598447" y="396298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277833" y="3964254"/>
                </a:lnTo>
                <a:lnTo>
                  <a:pt x="2297290" y="396552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297290" y="3965524"/>
                </a:lnTo>
                <a:lnTo>
                  <a:pt x="2297607" y="396552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297607" y="3965524"/>
                </a:lnTo>
                <a:lnTo>
                  <a:pt x="2307729" y="396552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1042682" y="3962984"/>
                </a:moveTo>
                <a:lnTo>
                  <a:pt x="1307198" y="3964254"/>
                </a:lnTo>
                <a:lnTo>
                  <a:pt x="1309814" y="3964254"/>
                </a:lnTo>
                <a:lnTo>
                  <a:pt x="1042682" y="3962984"/>
                </a:lnTo>
                <a:close/>
              </a:path>
              <a:path w="2308225" h="3999865">
                <a:moveTo>
                  <a:pt x="1332166" y="3961714"/>
                </a:moveTo>
                <a:lnTo>
                  <a:pt x="1037729" y="3962984"/>
                </a:lnTo>
                <a:lnTo>
                  <a:pt x="1309814" y="3964254"/>
                </a:lnTo>
                <a:lnTo>
                  <a:pt x="1326349" y="3962984"/>
                </a:lnTo>
                <a:lnTo>
                  <a:pt x="1332166" y="3961714"/>
                </a:lnTo>
                <a:close/>
              </a:path>
              <a:path w="2308225" h="3999865">
                <a:moveTo>
                  <a:pt x="1586560" y="3961714"/>
                </a:moveTo>
                <a:lnTo>
                  <a:pt x="1594764" y="3962984"/>
                </a:lnTo>
                <a:lnTo>
                  <a:pt x="2060473" y="3964254"/>
                </a:lnTo>
                <a:lnTo>
                  <a:pt x="2081085" y="3962984"/>
                </a:lnTo>
                <a:lnTo>
                  <a:pt x="1586560" y="396171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258148" y="3962984"/>
                </a:lnTo>
                <a:lnTo>
                  <a:pt x="2266530" y="396425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266530" y="3964254"/>
                </a:lnTo>
                <a:lnTo>
                  <a:pt x="2275801" y="396425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275801" y="3964254"/>
                </a:lnTo>
                <a:lnTo>
                  <a:pt x="2277833" y="396425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297116" y="3962984"/>
                </a:lnTo>
                <a:lnTo>
                  <a:pt x="316039" y="3961714"/>
                </a:lnTo>
                <a:lnTo>
                  <a:pt x="0" y="3674694"/>
                </a:lnTo>
                <a:close/>
              </a:path>
              <a:path w="2308225" h="3999865">
                <a:moveTo>
                  <a:pt x="1024509" y="3960444"/>
                </a:moveTo>
                <a:lnTo>
                  <a:pt x="1030236" y="3961714"/>
                </a:lnTo>
                <a:lnTo>
                  <a:pt x="1037729" y="3962984"/>
                </a:lnTo>
                <a:lnTo>
                  <a:pt x="1345450" y="3961714"/>
                </a:lnTo>
                <a:lnTo>
                  <a:pt x="1024509" y="3960444"/>
                </a:lnTo>
                <a:close/>
              </a:path>
              <a:path w="2308225" h="3999865">
                <a:moveTo>
                  <a:pt x="2101684" y="3961714"/>
                </a:moveTo>
                <a:lnTo>
                  <a:pt x="1586560" y="3961714"/>
                </a:lnTo>
                <a:lnTo>
                  <a:pt x="2081085" y="3962984"/>
                </a:lnTo>
                <a:lnTo>
                  <a:pt x="2101684" y="396171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225319" y="3961714"/>
                </a:lnTo>
                <a:lnTo>
                  <a:pt x="2232901" y="396298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232901" y="3962984"/>
                </a:lnTo>
                <a:lnTo>
                  <a:pt x="2238286" y="396298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238286" y="3962984"/>
                </a:lnTo>
                <a:lnTo>
                  <a:pt x="2245918" y="396298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245918" y="3962984"/>
                </a:lnTo>
                <a:lnTo>
                  <a:pt x="2254250" y="396298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254250" y="3962984"/>
                </a:lnTo>
                <a:lnTo>
                  <a:pt x="2258148" y="396298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316039" y="3961714"/>
                </a:lnTo>
                <a:lnTo>
                  <a:pt x="335013" y="3960444"/>
                </a:lnTo>
                <a:lnTo>
                  <a:pt x="0" y="3674694"/>
                </a:lnTo>
                <a:close/>
              </a:path>
              <a:path w="2308225" h="3999865">
                <a:moveTo>
                  <a:pt x="1013790" y="3959174"/>
                </a:moveTo>
                <a:lnTo>
                  <a:pt x="1024509" y="3960444"/>
                </a:lnTo>
                <a:lnTo>
                  <a:pt x="1345450" y="3961714"/>
                </a:lnTo>
                <a:lnTo>
                  <a:pt x="1354531" y="3960444"/>
                </a:lnTo>
                <a:lnTo>
                  <a:pt x="1013790" y="3959174"/>
                </a:lnTo>
                <a:close/>
              </a:path>
              <a:path w="2308225" h="3999865">
                <a:moveTo>
                  <a:pt x="1571091" y="3960444"/>
                </a:moveTo>
                <a:lnTo>
                  <a:pt x="1580248" y="3961714"/>
                </a:lnTo>
                <a:lnTo>
                  <a:pt x="2142883" y="3961714"/>
                </a:lnTo>
                <a:lnTo>
                  <a:pt x="1571091" y="396044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1571091" y="3960444"/>
                </a:lnTo>
                <a:lnTo>
                  <a:pt x="2142883" y="396171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142883" y="3961714"/>
                </a:lnTo>
                <a:lnTo>
                  <a:pt x="2149094" y="396171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149094" y="3961714"/>
                </a:lnTo>
                <a:lnTo>
                  <a:pt x="2157298" y="396171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157298" y="3961714"/>
                </a:lnTo>
                <a:lnTo>
                  <a:pt x="2163495" y="396171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163495" y="3961714"/>
                </a:lnTo>
                <a:lnTo>
                  <a:pt x="2169833" y="396171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169833" y="3961714"/>
                </a:lnTo>
                <a:lnTo>
                  <a:pt x="2177732" y="396171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177732" y="3961714"/>
                </a:lnTo>
                <a:lnTo>
                  <a:pt x="2184095" y="396171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184095" y="3961714"/>
                </a:lnTo>
                <a:lnTo>
                  <a:pt x="2190699" y="396171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190699" y="3961714"/>
                </a:lnTo>
                <a:lnTo>
                  <a:pt x="2198077" y="396171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198077" y="3961714"/>
                </a:lnTo>
                <a:lnTo>
                  <a:pt x="2204707" y="396171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204707" y="3961714"/>
                </a:lnTo>
                <a:lnTo>
                  <a:pt x="2211717" y="396171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211717" y="3961714"/>
                </a:lnTo>
                <a:lnTo>
                  <a:pt x="2218245" y="396171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2218245" y="3961714"/>
                </a:lnTo>
                <a:lnTo>
                  <a:pt x="2225319" y="396171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335013" y="3960444"/>
                </a:lnTo>
                <a:lnTo>
                  <a:pt x="350278" y="3959174"/>
                </a:lnTo>
                <a:lnTo>
                  <a:pt x="0" y="3674694"/>
                </a:lnTo>
                <a:close/>
              </a:path>
              <a:path w="2308225" h="3999865">
                <a:moveTo>
                  <a:pt x="1006513" y="3957904"/>
                </a:moveTo>
                <a:lnTo>
                  <a:pt x="1013790" y="3959174"/>
                </a:lnTo>
                <a:lnTo>
                  <a:pt x="1354531" y="3960444"/>
                </a:lnTo>
                <a:lnTo>
                  <a:pt x="1364551" y="3959174"/>
                </a:lnTo>
                <a:lnTo>
                  <a:pt x="1376832" y="3959174"/>
                </a:lnTo>
                <a:lnTo>
                  <a:pt x="1006513" y="395790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1565960" y="3959174"/>
                </a:lnTo>
                <a:lnTo>
                  <a:pt x="1571091" y="396044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350278" y="3959174"/>
                </a:lnTo>
                <a:lnTo>
                  <a:pt x="370890" y="3957904"/>
                </a:lnTo>
                <a:lnTo>
                  <a:pt x="0" y="3674694"/>
                </a:lnTo>
                <a:close/>
              </a:path>
              <a:path w="2308225" h="3999865">
                <a:moveTo>
                  <a:pt x="989507" y="3955364"/>
                </a:moveTo>
                <a:lnTo>
                  <a:pt x="1006513" y="3957904"/>
                </a:lnTo>
                <a:lnTo>
                  <a:pt x="1376832" y="3959174"/>
                </a:lnTo>
                <a:lnTo>
                  <a:pt x="1401114" y="3957904"/>
                </a:lnTo>
                <a:lnTo>
                  <a:pt x="989507" y="39553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1545348" y="3957904"/>
                </a:lnTo>
                <a:lnTo>
                  <a:pt x="1561896" y="395917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1561896" y="3959174"/>
                </a:lnTo>
                <a:lnTo>
                  <a:pt x="1565960" y="395917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370890" y="3957904"/>
                </a:lnTo>
                <a:lnTo>
                  <a:pt x="392468" y="3956634"/>
                </a:lnTo>
                <a:lnTo>
                  <a:pt x="0" y="3674694"/>
                </a:lnTo>
                <a:close/>
              </a:path>
              <a:path w="2308225" h="3999865">
                <a:moveTo>
                  <a:pt x="989507" y="3955364"/>
                </a:moveTo>
                <a:lnTo>
                  <a:pt x="1401114" y="3957904"/>
                </a:lnTo>
                <a:lnTo>
                  <a:pt x="1422425" y="3956634"/>
                </a:lnTo>
                <a:lnTo>
                  <a:pt x="989507" y="39553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1525231" y="3955364"/>
                </a:lnTo>
                <a:lnTo>
                  <a:pt x="1545348" y="395790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392468" y="3956634"/>
                </a:lnTo>
                <a:lnTo>
                  <a:pt x="412330" y="3955364"/>
                </a:lnTo>
                <a:lnTo>
                  <a:pt x="0" y="3674694"/>
                </a:lnTo>
                <a:close/>
              </a:path>
              <a:path w="2308225" h="3999865">
                <a:moveTo>
                  <a:pt x="970915" y="3952824"/>
                </a:moveTo>
                <a:lnTo>
                  <a:pt x="989507" y="3955364"/>
                </a:lnTo>
                <a:lnTo>
                  <a:pt x="1422425" y="3956634"/>
                </a:lnTo>
                <a:lnTo>
                  <a:pt x="1442605" y="3955364"/>
                </a:lnTo>
                <a:lnTo>
                  <a:pt x="970915" y="395282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412330" y="3955364"/>
                </a:lnTo>
                <a:lnTo>
                  <a:pt x="434060" y="3954094"/>
                </a:lnTo>
                <a:lnTo>
                  <a:pt x="0" y="3674694"/>
                </a:lnTo>
                <a:close/>
              </a:path>
              <a:path w="2308225" h="3999865">
                <a:moveTo>
                  <a:pt x="970915" y="3952824"/>
                </a:moveTo>
                <a:lnTo>
                  <a:pt x="1442605" y="3955364"/>
                </a:lnTo>
                <a:lnTo>
                  <a:pt x="1462938" y="3954094"/>
                </a:lnTo>
                <a:lnTo>
                  <a:pt x="970915" y="395282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1483550" y="3954094"/>
                </a:lnTo>
                <a:lnTo>
                  <a:pt x="1504149" y="395536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1504149" y="3955364"/>
                </a:lnTo>
                <a:lnTo>
                  <a:pt x="1525231" y="395536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434060" y="3954094"/>
                </a:lnTo>
                <a:lnTo>
                  <a:pt x="453301" y="3952824"/>
                </a:lnTo>
                <a:lnTo>
                  <a:pt x="0" y="3674694"/>
                </a:lnTo>
                <a:close/>
              </a:path>
              <a:path w="2308225" h="3999865">
                <a:moveTo>
                  <a:pt x="970915" y="3952824"/>
                </a:moveTo>
                <a:lnTo>
                  <a:pt x="1462938" y="3954094"/>
                </a:lnTo>
                <a:lnTo>
                  <a:pt x="1483550" y="3954094"/>
                </a:lnTo>
                <a:lnTo>
                  <a:pt x="970915" y="395282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970915" y="3952824"/>
                </a:lnTo>
                <a:lnTo>
                  <a:pt x="1483550" y="395409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453301" y="3952824"/>
                </a:lnTo>
                <a:lnTo>
                  <a:pt x="473900" y="395282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473900" y="3952824"/>
                </a:lnTo>
                <a:lnTo>
                  <a:pt x="494512" y="395282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494512" y="3952824"/>
                </a:lnTo>
                <a:lnTo>
                  <a:pt x="515124" y="3951554"/>
                </a:lnTo>
                <a:lnTo>
                  <a:pt x="0" y="367469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964920" y="3951554"/>
                </a:lnTo>
                <a:lnTo>
                  <a:pt x="970915" y="395282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515124" y="3951554"/>
                </a:lnTo>
                <a:lnTo>
                  <a:pt x="519226" y="395155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519226" y="3951554"/>
                </a:lnTo>
                <a:lnTo>
                  <a:pt x="531037" y="395155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531037" y="3951554"/>
                </a:lnTo>
                <a:lnTo>
                  <a:pt x="540969" y="3950284"/>
                </a:lnTo>
                <a:lnTo>
                  <a:pt x="0" y="367469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953185" y="3950284"/>
                </a:lnTo>
                <a:lnTo>
                  <a:pt x="964920" y="395155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540969" y="3950284"/>
                </a:lnTo>
                <a:lnTo>
                  <a:pt x="550608" y="395028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550608" y="3950284"/>
                </a:lnTo>
                <a:lnTo>
                  <a:pt x="562762" y="3949014"/>
                </a:lnTo>
                <a:lnTo>
                  <a:pt x="0" y="367469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947813" y="3949014"/>
                </a:lnTo>
                <a:lnTo>
                  <a:pt x="953185" y="395028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562762" y="3949014"/>
                </a:lnTo>
                <a:lnTo>
                  <a:pt x="570128" y="394901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570128" y="3949014"/>
                </a:lnTo>
                <a:lnTo>
                  <a:pt x="584631" y="3947744"/>
                </a:lnTo>
                <a:lnTo>
                  <a:pt x="0" y="367469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935418" y="3947744"/>
                </a:lnTo>
                <a:lnTo>
                  <a:pt x="940346" y="394901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940346" y="3949014"/>
                </a:lnTo>
                <a:lnTo>
                  <a:pt x="947813" y="394901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584631" y="3947744"/>
                </a:lnTo>
                <a:lnTo>
                  <a:pt x="589597" y="394774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589597" y="3947744"/>
                </a:lnTo>
                <a:lnTo>
                  <a:pt x="606526" y="3946474"/>
                </a:lnTo>
                <a:lnTo>
                  <a:pt x="0" y="367469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927201" y="3946474"/>
                </a:lnTo>
                <a:lnTo>
                  <a:pt x="935418" y="394774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606526" y="3946474"/>
                </a:lnTo>
                <a:lnTo>
                  <a:pt x="609028" y="394647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609028" y="3946474"/>
                </a:lnTo>
                <a:lnTo>
                  <a:pt x="638746" y="3945204"/>
                </a:lnTo>
                <a:lnTo>
                  <a:pt x="0" y="367469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917549" y="3945204"/>
                </a:lnTo>
                <a:lnTo>
                  <a:pt x="927201" y="394647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638746" y="3945204"/>
                </a:lnTo>
                <a:lnTo>
                  <a:pt x="647839" y="394520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647839" y="3945204"/>
                </a:lnTo>
                <a:lnTo>
                  <a:pt x="650443" y="3943934"/>
                </a:lnTo>
                <a:lnTo>
                  <a:pt x="0" y="367469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906602" y="3943934"/>
                </a:lnTo>
                <a:lnTo>
                  <a:pt x="917549" y="394520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650443" y="3943934"/>
                </a:lnTo>
                <a:lnTo>
                  <a:pt x="659345" y="394393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659345" y="3943934"/>
                </a:lnTo>
                <a:lnTo>
                  <a:pt x="667245" y="394393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667245" y="3943934"/>
                </a:lnTo>
                <a:lnTo>
                  <a:pt x="672426" y="3942664"/>
                </a:lnTo>
                <a:lnTo>
                  <a:pt x="0" y="367469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899452" y="3942664"/>
                </a:lnTo>
                <a:lnTo>
                  <a:pt x="906602" y="394393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672426" y="3942664"/>
                </a:lnTo>
                <a:lnTo>
                  <a:pt x="679958" y="394266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679958" y="3942664"/>
                </a:lnTo>
                <a:lnTo>
                  <a:pt x="686676" y="394266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686676" y="3942664"/>
                </a:lnTo>
                <a:lnTo>
                  <a:pt x="694359" y="3941394"/>
                </a:lnTo>
                <a:lnTo>
                  <a:pt x="0" y="367469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892200" y="3941394"/>
                </a:lnTo>
                <a:lnTo>
                  <a:pt x="899452" y="394266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694359" y="3941394"/>
                </a:lnTo>
                <a:lnTo>
                  <a:pt x="700557" y="394139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700557" y="3941394"/>
                </a:lnTo>
                <a:lnTo>
                  <a:pt x="706145" y="394139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706145" y="3941394"/>
                </a:lnTo>
                <a:lnTo>
                  <a:pt x="716216" y="394139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716216" y="3941394"/>
                </a:lnTo>
                <a:lnTo>
                  <a:pt x="721169" y="3940124"/>
                </a:lnTo>
                <a:lnTo>
                  <a:pt x="0" y="367469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865403" y="3938854"/>
                </a:lnTo>
                <a:lnTo>
                  <a:pt x="881075" y="394139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881075" y="3941394"/>
                </a:lnTo>
                <a:lnTo>
                  <a:pt x="886015" y="394139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886015" y="3941394"/>
                </a:lnTo>
                <a:lnTo>
                  <a:pt x="892200" y="394139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721169" y="3940124"/>
                </a:lnTo>
                <a:lnTo>
                  <a:pt x="725665" y="394012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725665" y="3940124"/>
                </a:lnTo>
                <a:lnTo>
                  <a:pt x="737946" y="394012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737946" y="3940124"/>
                </a:lnTo>
                <a:lnTo>
                  <a:pt x="741781" y="394012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741781" y="3940124"/>
                </a:lnTo>
                <a:lnTo>
                  <a:pt x="745299" y="394012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745299" y="3940124"/>
                </a:lnTo>
                <a:lnTo>
                  <a:pt x="759498" y="393885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759498" y="3938854"/>
                </a:lnTo>
                <a:lnTo>
                  <a:pt x="782980" y="3937584"/>
                </a:lnTo>
                <a:lnTo>
                  <a:pt x="0" y="367469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844791" y="3937584"/>
                </a:lnTo>
                <a:lnTo>
                  <a:pt x="865403" y="393885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782980" y="3937584"/>
                </a:lnTo>
                <a:lnTo>
                  <a:pt x="803579" y="3937584"/>
                </a:lnTo>
                <a:lnTo>
                  <a:pt x="0" y="3674694"/>
                </a:lnTo>
                <a:close/>
              </a:path>
              <a:path w="2308225" h="3999865">
                <a:moveTo>
                  <a:pt x="0" y="3674694"/>
                </a:moveTo>
                <a:lnTo>
                  <a:pt x="803579" y="3937584"/>
                </a:lnTo>
                <a:lnTo>
                  <a:pt x="824191" y="3937584"/>
                </a:lnTo>
                <a:lnTo>
                  <a:pt x="0" y="3674694"/>
                </a:lnTo>
                <a:close/>
              </a:path>
              <a:path w="2308225" h="3999865">
                <a:moveTo>
                  <a:pt x="406" y="3674694"/>
                </a:moveTo>
                <a:lnTo>
                  <a:pt x="824191" y="3937584"/>
                </a:lnTo>
                <a:lnTo>
                  <a:pt x="2307729" y="3675964"/>
                </a:lnTo>
                <a:lnTo>
                  <a:pt x="406" y="3674694"/>
                </a:lnTo>
                <a:close/>
              </a:path>
              <a:path w="2308225" h="3999865">
                <a:moveTo>
                  <a:pt x="2307729" y="3675964"/>
                </a:moveTo>
                <a:lnTo>
                  <a:pt x="824191" y="3937584"/>
                </a:lnTo>
                <a:lnTo>
                  <a:pt x="844791" y="3937584"/>
                </a:lnTo>
                <a:lnTo>
                  <a:pt x="2307729" y="3675964"/>
                </a:lnTo>
                <a:close/>
              </a:path>
              <a:path w="2308225" h="3999865">
                <a:moveTo>
                  <a:pt x="406" y="3674694"/>
                </a:moveTo>
                <a:lnTo>
                  <a:pt x="0" y="3674694"/>
                </a:lnTo>
                <a:lnTo>
                  <a:pt x="824191" y="3937584"/>
                </a:lnTo>
                <a:lnTo>
                  <a:pt x="406" y="3674694"/>
                </a:lnTo>
                <a:close/>
              </a:path>
              <a:path w="2308225" h="3999865">
                <a:moveTo>
                  <a:pt x="406" y="3674694"/>
                </a:moveTo>
                <a:lnTo>
                  <a:pt x="2305050" y="3675964"/>
                </a:lnTo>
                <a:lnTo>
                  <a:pt x="406" y="3674694"/>
                </a:lnTo>
                <a:close/>
              </a:path>
              <a:path w="2308225" h="3999865">
                <a:moveTo>
                  <a:pt x="2305048" y="3675963"/>
                </a:moveTo>
                <a:lnTo>
                  <a:pt x="2306751" y="3675964"/>
                </a:lnTo>
                <a:lnTo>
                  <a:pt x="2305048" y="3675963"/>
                </a:lnTo>
                <a:close/>
              </a:path>
              <a:path w="2308225" h="3999865">
                <a:moveTo>
                  <a:pt x="2305048" y="3675962"/>
                </a:moveTo>
                <a:lnTo>
                  <a:pt x="2306751" y="3675964"/>
                </a:lnTo>
                <a:lnTo>
                  <a:pt x="2307729" y="3675964"/>
                </a:lnTo>
                <a:lnTo>
                  <a:pt x="2305048" y="3675962"/>
                </a:lnTo>
                <a:close/>
              </a:path>
              <a:path w="2308225" h="3999865">
                <a:moveTo>
                  <a:pt x="406" y="3674694"/>
                </a:moveTo>
                <a:lnTo>
                  <a:pt x="2305048" y="3675962"/>
                </a:lnTo>
                <a:lnTo>
                  <a:pt x="406" y="3674694"/>
                </a:lnTo>
                <a:close/>
              </a:path>
              <a:path w="2308225" h="3999865">
                <a:moveTo>
                  <a:pt x="406" y="3674694"/>
                </a:moveTo>
                <a:lnTo>
                  <a:pt x="2304071" y="3675962"/>
                </a:lnTo>
                <a:lnTo>
                  <a:pt x="406" y="3674694"/>
                </a:lnTo>
                <a:close/>
              </a:path>
              <a:path w="2308225" h="3999865">
                <a:moveTo>
                  <a:pt x="2302459" y="3673424"/>
                </a:moveTo>
                <a:lnTo>
                  <a:pt x="2235" y="3674694"/>
                </a:lnTo>
                <a:lnTo>
                  <a:pt x="2305048" y="3675962"/>
                </a:lnTo>
                <a:lnTo>
                  <a:pt x="2303589" y="3674694"/>
                </a:lnTo>
                <a:lnTo>
                  <a:pt x="2302459" y="3673424"/>
                </a:lnTo>
                <a:close/>
              </a:path>
              <a:path w="2308225" h="3999865">
                <a:moveTo>
                  <a:pt x="5397" y="3672154"/>
                </a:moveTo>
                <a:lnTo>
                  <a:pt x="3937" y="3673424"/>
                </a:lnTo>
                <a:lnTo>
                  <a:pt x="2235" y="3674694"/>
                </a:lnTo>
                <a:lnTo>
                  <a:pt x="5397" y="3672154"/>
                </a:lnTo>
                <a:close/>
              </a:path>
              <a:path w="2308225" h="3999865">
                <a:moveTo>
                  <a:pt x="2301519" y="3669614"/>
                </a:moveTo>
                <a:lnTo>
                  <a:pt x="6515" y="3670884"/>
                </a:lnTo>
                <a:lnTo>
                  <a:pt x="5397" y="3672154"/>
                </a:lnTo>
                <a:lnTo>
                  <a:pt x="2301760" y="3670884"/>
                </a:lnTo>
                <a:lnTo>
                  <a:pt x="2301519" y="3669614"/>
                </a:lnTo>
                <a:close/>
              </a:path>
              <a:path w="2308225" h="3999865">
                <a:moveTo>
                  <a:pt x="2301760" y="3667074"/>
                </a:moveTo>
                <a:lnTo>
                  <a:pt x="7213" y="3669614"/>
                </a:lnTo>
                <a:lnTo>
                  <a:pt x="6515" y="3670884"/>
                </a:lnTo>
                <a:lnTo>
                  <a:pt x="2301519" y="3669614"/>
                </a:lnTo>
                <a:lnTo>
                  <a:pt x="2301760" y="3667074"/>
                </a:lnTo>
                <a:close/>
              </a:path>
              <a:path w="2308225" h="3999865">
                <a:moveTo>
                  <a:pt x="2302459" y="3665804"/>
                </a:moveTo>
                <a:lnTo>
                  <a:pt x="7454" y="3667074"/>
                </a:lnTo>
                <a:lnTo>
                  <a:pt x="7213" y="3669614"/>
                </a:lnTo>
                <a:lnTo>
                  <a:pt x="2301760" y="3667074"/>
                </a:lnTo>
                <a:lnTo>
                  <a:pt x="2302459" y="3665804"/>
                </a:lnTo>
                <a:close/>
              </a:path>
              <a:path w="2308225" h="3999865">
                <a:moveTo>
                  <a:pt x="2303589" y="3664534"/>
                </a:moveTo>
                <a:lnTo>
                  <a:pt x="7213" y="3665804"/>
                </a:lnTo>
                <a:lnTo>
                  <a:pt x="7454" y="3667074"/>
                </a:lnTo>
                <a:lnTo>
                  <a:pt x="2302459" y="3665804"/>
                </a:lnTo>
                <a:lnTo>
                  <a:pt x="2303589" y="3664534"/>
                </a:lnTo>
                <a:close/>
              </a:path>
              <a:path w="2308225" h="3999865">
                <a:moveTo>
                  <a:pt x="5397" y="3661994"/>
                </a:moveTo>
                <a:lnTo>
                  <a:pt x="6515" y="3663264"/>
                </a:lnTo>
                <a:lnTo>
                  <a:pt x="2303589" y="3664534"/>
                </a:lnTo>
                <a:lnTo>
                  <a:pt x="2305050" y="3663264"/>
                </a:lnTo>
                <a:lnTo>
                  <a:pt x="5397" y="3661994"/>
                </a:lnTo>
                <a:close/>
              </a:path>
              <a:path w="2308225" h="3999865">
                <a:moveTo>
                  <a:pt x="3937" y="3660724"/>
                </a:moveTo>
                <a:lnTo>
                  <a:pt x="5397" y="3661994"/>
                </a:lnTo>
                <a:lnTo>
                  <a:pt x="2305050" y="3663264"/>
                </a:lnTo>
                <a:lnTo>
                  <a:pt x="2306751" y="3661994"/>
                </a:lnTo>
                <a:lnTo>
                  <a:pt x="2307729" y="3661994"/>
                </a:lnTo>
                <a:lnTo>
                  <a:pt x="3937" y="3660724"/>
                </a:lnTo>
                <a:close/>
              </a:path>
              <a:path w="2308225" h="3999865">
                <a:moveTo>
                  <a:pt x="2307729" y="3319094"/>
                </a:moveTo>
                <a:lnTo>
                  <a:pt x="3937" y="3660724"/>
                </a:lnTo>
                <a:lnTo>
                  <a:pt x="2307729" y="3661994"/>
                </a:lnTo>
                <a:lnTo>
                  <a:pt x="2307729" y="3319094"/>
                </a:lnTo>
                <a:close/>
              </a:path>
              <a:path w="2308225" h="3999865">
                <a:moveTo>
                  <a:pt x="0" y="3086684"/>
                </a:moveTo>
                <a:lnTo>
                  <a:pt x="0" y="3660724"/>
                </a:lnTo>
                <a:lnTo>
                  <a:pt x="406" y="3660724"/>
                </a:lnTo>
                <a:lnTo>
                  <a:pt x="0" y="3086684"/>
                </a:lnTo>
                <a:close/>
              </a:path>
              <a:path w="2308225" h="3999865">
                <a:moveTo>
                  <a:pt x="3365" y="3086684"/>
                </a:moveTo>
                <a:lnTo>
                  <a:pt x="0" y="3086684"/>
                </a:lnTo>
                <a:lnTo>
                  <a:pt x="406" y="3660724"/>
                </a:lnTo>
                <a:lnTo>
                  <a:pt x="3365" y="3086684"/>
                </a:lnTo>
                <a:close/>
              </a:path>
              <a:path w="2308225" h="3999865">
                <a:moveTo>
                  <a:pt x="3365" y="3086684"/>
                </a:moveTo>
                <a:lnTo>
                  <a:pt x="406" y="3660724"/>
                </a:lnTo>
                <a:lnTo>
                  <a:pt x="453301" y="3176854"/>
                </a:lnTo>
                <a:lnTo>
                  <a:pt x="40248" y="3094081"/>
                </a:lnTo>
                <a:lnTo>
                  <a:pt x="20472" y="3090494"/>
                </a:lnTo>
                <a:lnTo>
                  <a:pt x="3365" y="3086684"/>
                </a:lnTo>
                <a:close/>
              </a:path>
              <a:path w="2308225" h="3999865">
                <a:moveTo>
                  <a:pt x="453301" y="3176854"/>
                </a:moveTo>
                <a:lnTo>
                  <a:pt x="406" y="3660724"/>
                </a:lnTo>
                <a:lnTo>
                  <a:pt x="473900" y="3179394"/>
                </a:lnTo>
                <a:lnTo>
                  <a:pt x="453301" y="3176854"/>
                </a:lnTo>
                <a:close/>
              </a:path>
              <a:path w="2308225" h="3999865">
                <a:moveTo>
                  <a:pt x="473900" y="3179394"/>
                </a:moveTo>
                <a:lnTo>
                  <a:pt x="406" y="3660724"/>
                </a:lnTo>
                <a:lnTo>
                  <a:pt x="2307729" y="3319094"/>
                </a:lnTo>
                <a:lnTo>
                  <a:pt x="2305545" y="3319094"/>
                </a:lnTo>
                <a:lnTo>
                  <a:pt x="473900" y="3179394"/>
                </a:lnTo>
                <a:close/>
              </a:path>
              <a:path w="2308225" h="3999865">
                <a:moveTo>
                  <a:pt x="2307729" y="3319094"/>
                </a:moveTo>
                <a:lnTo>
                  <a:pt x="406" y="3660724"/>
                </a:lnTo>
                <a:lnTo>
                  <a:pt x="2235" y="3660724"/>
                </a:lnTo>
                <a:lnTo>
                  <a:pt x="2307729" y="3319094"/>
                </a:lnTo>
                <a:close/>
              </a:path>
              <a:path w="2308225" h="3999865">
                <a:moveTo>
                  <a:pt x="2307729" y="3319094"/>
                </a:moveTo>
                <a:lnTo>
                  <a:pt x="2235" y="3660724"/>
                </a:lnTo>
                <a:lnTo>
                  <a:pt x="3937" y="3660724"/>
                </a:lnTo>
                <a:lnTo>
                  <a:pt x="2307729" y="3319094"/>
                </a:lnTo>
                <a:close/>
              </a:path>
              <a:path w="2308225" h="3999865">
                <a:moveTo>
                  <a:pt x="473900" y="3179394"/>
                </a:moveTo>
                <a:lnTo>
                  <a:pt x="2305545" y="3319094"/>
                </a:lnTo>
                <a:lnTo>
                  <a:pt x="2305083" y="3318892"/>
                </a:lnTo>
                <a:lnTo>
                  <a:pt x="473900" y="3179394"/>
                </a:lnTo>
                <a:close/>
              </a:path>
              <a:path w="2308225" h="3999865">
                <a:moveTo>
                  <a:pt x="473900" y="3179394"/>
                </a:moveTo>
                <a:lnTo>
                  <a:pt x="2305083" y="3318892"/>
                </a:lnTo>
                <a:lnTo>
                  <a:pt x="2293912" y="3314014"/>
                </a:lnTo>
                <a:lnTo>
                  <a:pt x="473900" y="3179394"/>
                </a:lnTo>
                <a:close/>
              </a:path>
              <a:path w="2308225" h="3999865">
                <a:moveTo>
                  <a:pt x="473900" y="3179394"/>
                </a:moveTo>
                <a:lnTo>
                  <a:pt x="2293912" y="3314014"/>
                </a:lnTo>
                <a:lnTo>
                  <a:pt x="2287130" y="3312744"/>
                </a:lnTo>
                <a:lnTo>
                  <a:pt x="473900" y="3179394"/>
                </a:lnTo>
                <a:close/>
              </a:path>
              <a:path w="2308225" h="3999865">
                <a:moveTo>
                  <a:pt x="473900" y="3179394"/>
                </a:moveTo>
                <a:lnTo>
                  <a:pt x="2287130" y="3312744"/>
                </a:lnTo>
                <a:lnTo>
                  <a:pt x="2278786" y="3308934"/>
                </a:lnTo>
                <a:lnTo>
                  <a:pt x="473900" y="3179394"/>
                </a:lnTo>
                <a:close/>
              </a:path>
              <a:path w="2308225" h="3999865">
                <a:moveTo>
                  <a:pt x="473900" y="3179394"/>
                </a:moveTo>
                <a:lnTo>
                  <a:pt x="2278786" y="3308934"/>
                </a:lnTo>
                <a:lnTo>
                  <a:pt x="2272931" y="3307664"/>
                </a:lnTo>
                <a:lnTo>
                  <a:pt x="473900" y="3179394"/>
                </a:lnTo>
                <a:close/>
              </a:path>
              <a:path w="2308225" h="3999865">
                <a:moveTo>
                  <a:pt x="473900" y="3179394"/>
                </a:moveTo>
                <a:lnTo>
                  <a:pt x="2272931" y="3307664"/>
                </a:lnTo>
                <a:lnTo>
                  <a:pt x="2263406" y="3303854"/>
                </a:lnTo>
                <a:lnTo>
                  <a:pt x="473900" y="3179394"/>
                </a:lnTo>
                <a:close/>
              </a:path>
              <a:path w="2308225" h="3999865">
                <a:moveTo>
                  <a:pt x="473900" y="3179394"/>
                </a:moveTo>
                <a:lnTo>
                  <a:pt x="2263406" y="3303854"/>
                </a:lnTo>
                <a:lnTo>
                  <a:pt x="2253488" y="3301314"/>
                </a:lnTo>
                <a:lnTo>
                  <a:pt x="473900" y="3179394"/>
                </a:lnTo>
                <a:close/>
              </a:path>
              <a:path w="2308225" h="3999865">
                <a:moveTo>
                  <a:pt x="473900" y="3179394"/>
                </a:moveTo>
                <a:lnTo>
                  <a:pt x="2253488" y="3301314"/>
                </a:lnTo>
                <a:lnTo>
                  <a:pt x="2247785" y="3300044"/>
                </a:lnTo>
                <a:lnTo>
                  <a:pt x="473900" y="3179394"/>
                </a:lnTo>
                <a:close/>
              </a:path>
              <a:path w="2308225" h="3999865">
                <a:moveTo>
                  <a:pt x="473900" y="3179394"/>
                </a:moveTo>
                <a:lnTo>
                  <a:pt x="2247785" y="3300044"/>
                </a:lnTo>
                <a:lnTo>
                  <a:pt x="2242464" y="3298774"/>
                </a:lnTo>
                <a:lnTo>
                  <a:pt x="473900" y="3179394"/>
                </a:lnTo>
                <a:close/>
              </a:path>
              <a:path w="2308225" h="3999865">
                <a:moveTo>
                  <a:pt x="473900" y="3179394"/>
                </a:moveTo>
                <a:lnTo>
                  <a:pt x="2242464" y="3298774"/>
                </a:lnTo>
                <a:lnTo>
                  <a:pt x="2232012" y="3294964"/>
                </a:lnTo>
                <a:lnTo>
                  <a:pt x="473900" y="3179394"/>
                </a:lnTo>
                <a:close/>
              </a:path>
              <a:path w="2308225" h="3999865">
                <a:moveTo>
                  <a:pt x="473900" y="3179394"/>
                </a:moveTo>
                <a:lnTo>
                  <a:pt x="2232012" y="3294964"/>
                </a:lnTo>
                <a:lnTo>
                  <a:pt x="2225319" y="3293694"/>
                </a:lnTo>
                <a:lnTo>
                  <a:pt x="473900" y="3179394"/>
                </a:lnTo>
                <a:close/>
              </a:path>
              <a:path w="2308225" h="3999865">
                <a:moveTo>
                  <a:pt x="473900" y="3179394"/>
                </a:moveTo>
                <a:lnTo>
                  <a:pt x="2225319" y="3293694"/>
                </a:lnTo>
                <a:lnTo>
                  <a:pt x="2215883" y="3291154"/>
                </a:lnTo>
                <a:lnTo>
                  <a:pt x="2213533" y="3291154"/>
                </a:lnTo>
                <a:lnTo>
                  <a:pt x="473900" y="3179394"/>
                </a:lnTo>
                <a:close/>
              </a:path>
              <a:path w="2308225" h="3999865">
                <a:moveTo>
                  <a:pt x="473900" y="3179394"/>
                </a:moveTo>
                <a:lnTo>
                  <a:pt x="2213533" y="3291154"/>
                </a:lnTo>
                <a:lnTo>
                  <a:pt x="2212859" y="3290960"/>
                </a:lnTo>
                <a:lnTo>
                  <a:pt x="473900" y="3179394"/>
                </a:lnTo>
                <a:close/>
              </a:path>
              <a:path w="2308225" h="3999865">
                <a:moveTo>
                  <a:pt x="473900" y="3179394"/>
                </a:moveTo>
                <a:lnTo>
                  <a:pt x="2212859" y="3290960"/>
                </a:lnTo>
                <a:lnTo>
                  <a:pt x="2204707" y="3288614"/>
                </a:lnTo>
                <a:lnTo>
                  <a:pt x="473900" y="3179394"/>
                </a:lnTo>
                <a:close/>
              </a:path>
              <a:path w="2308225" h="3999865">
                <a:moveTo>
                  <a:pt x="473900" y="3179394"/>
                </a:moveTo>
                <a:lnTo>
                  <a:pt x="2204707" y="3288614"/>
                </a:lnTo>
                <a:lnTo>
                  <a:pt x="2199525" y="3287344"/>
                </a:lnTo>
                <a:lnTo>
                  <a:pt x="473900" y="3179394"/>
                </a:lnTo>
                <a:close/>
              </a:path>
              <a:path w="2308225" h="3999865">
                <a:moveTo>
                  <a:pt x="473900" y="3179394"/>
                </a:moveTo>
                <a:lnTo>
                  <a:pt x="2199525" y="3287344"/>
                </a:lnTo>
                <a:lnTo>
                  <a:pt x="2182850" y="3283534"/>
                </a:lnTo>
                <a:lnTo>
                  <a:pt x="494307" y="3180651"/>
                </a:lnTo>
                <a:lnTo>
                  <a:pt x="473900" y="3179394"/>
                </a:lnTo>
                <a:close/>
              </a:path>
              <a:path w="2308225" h="3999865">
                <a:moveTo>
                  <a:pt x="519642" y="3182181"/>
                </a:moveTo>
                <a:lnTo>
                  <a:pt x="2182850" y="3283534"/>
                </a:lnTo>
                <a:lnTo>
                  <a:pt x="2177097" y="3282264"/>
                </a:lnTo>
                <a:lnTo>
                  <a:pt x="519642" y="3182181"/>
                </a:lnTo>
                <a:close/>
              </a:path>
              <a:path w="2308225" h="3999865">
                <a:moveTo>
                  <a:pt x="518507" y="3182088"/>
                </a:moveTo>
                <a:lnTo>
                  <a:pt x="2177097" y="3282264"/>
                </a:lnTo>
                <a:lnTo>
                  <a:pt x="2166035" y="3279724"/>
                </a:lnTo>
                <a:lnTo>
                  <a:pt x="2163495" y="3279724"/>
                </a:lnTo>
                <a:lnTo>
                  <a:pt x="518507" y="3182088"/>
                </a:lnTo>
                <a:close/>
              </a:path>
              <a:path w="2308225" h="3999865">
                <a:moveTo>
                  <a:pt x="516600" y="3181973"/>
                </a:moveTo>
                <a:lnTo>
                  <a:pt x="2163495" y="3279724"/>
                </a:lnTo>
                <a:lnTo>
                  <a:pt x="2162942" y="3279540"/>
                </a:lnTo>
                <a:lnTo>
                  <a:pt x="516600" y="3181973"/>
                </a:lnTo>
                <a:close/>
              </a:path>
              <a:path w="2308225" h="3999865">
                <a:moveTo>
                  <a:pt x="509516" y="3181545"/>
                </a:moveTo>
                <a:lnTo>
                  <a:pt x="2162942" y="3279540"/>
                </a:lnTo>
                <a:lnTo>
                  <a:pt x="2159660" y="3278454"/>
                </a:lnTo>
                <a:lnTo>
                  <a:pt x="509516" y="3181545"/>
                </a:lnTo>
                <a:close/>
              </a:path>
              <a:path w="2308225" h="3999865">
                <a:moveTo>
                  <a:pt x="506693" y="3181374"/>
                </a:moveTo>
                <a:lnTo>
                  <a:pt x="2159660" y="3278454"/>
                </a:lnTo>
                <a:lnTo>
                  <a:pt x="2148941" y="3277184"/>
                </a:lnTo>
                <a:lnTo>
                  <a:pt x="506693" y="3181374"/>
                </a:lnTo>
                <a:close/>
              </a:path>
              <a:path w="2308225" h="3999865">
                <a:moveTo>
                  <a:pt x="503924" y="3181207"/>
                </a:moveTo>
                <a:lnTo>
                  <a:pt x="2148941" y="3277184"/>
                </a:lnTo>
                <a:lnTo>
                  <a:pt x="2122296" y="3274644"/>
                </a:lnTo>
                <a:lnTo>
                  <a:pt x="503924" y="3181207"/>
                </a:lnTo>
                <a:close/>
              </a:path>
              <a:path w="2308225" h="3999865">
                <a:moveTo>
                  <a:pt x="2122297" y="3274644"/>
                </a:moveTo>
                <a:lnTo>
                  <a:pt x="2148941" y="3277184"/>
                </a:lnTo>
                <a:lnTo>
                  <a:pt x="2142883" y="3275914"/>
                </a:lnTo>
                <a:lnTo>
                  <a:pt x="2122297" y="3274644"/>
                </a:lnTo>
                <a:close/>
              </a:path>
              <a:path w="2308225" h="3999865">
                <a:moveTo>
                  <a:pt x="502167" y="3181101"/>
                </a:moveTo>
                <a:lnTo>
                  <a:pt x="2081085" y="3272104"/>
                </a:lnTo>
                <a:lnTo>
                  <a:pt x="2073021" y="3270834"/>
                </a:lnTo>
                <a:lnTo>
                  <a:pt x="502167" y="3181101"/>
                </a:lnTo>
                <a:close/>
              </a:path>
              <a:path w="2308225" h="3999865">
                <a:moveTo>
                  <a:pt x="500956" y="3181028"/>
                </a:moveTo>
                <a:lnTo>
                  <a:pt x="2073021" y="3270834"/>
                </a:lnTo>
                <a:lnTo>
                  <a:pt x="2067737" y="3269564"/>
                </a:lnTo>
                <a:lnTo>
                  <a:pt x="500956" y="3181028"/>
                </a:lnTo>
                <a:close/>
              </a:path>
              <a:path w="2308225" h="3999865">
                <a:moveTo>
                  <a:pt x="500409" y="3180995"/>
                </a:moveTo>
                <a:lnTo>
                  <a:pt x="2067737" y="3269564"/>
                </a:lnTo>
                <a:lnTo>
                  <a:pt x="2060473" y="3268294"/>
                </a:lnTo>
                <a:lnTo>
                  <a:pt x="2055228" y="3268294"/>
                </a:lnTo>
                <a:lnTo>
                  <a:pt x="500409" y="3180995"/>
                </a:lnTo>
                <a:close/>
              </a:path>
              <a:path w="2308225" h="3999865">
                <a:moveTo>
                  <a:pt x="500159" y="3180980"/>
                </a:moveTo>
                <a:lnTo>
                  <a:pt x="2055228" y="3268294"/>
                </a:lnTo>
                <a:lnTo>
                  <a:pt x="2052543" y="3267850"/>
                </a:lnTo>
                <a:lnTo>
                  <a:pt x="500159" y="3180980"/>
                </a:lnTo>
                <a:close/>
              </a:path>
              <a:path w="2308225" h="3999865">
                <a:moveTo>
                  <a:pt x="499210" y="3180922"/>
                </a:moveTo>
                <a:lnTo>
                  <a:pt x="2052543" y="3267850"/>
                </a:lnTo>
                <a:lnTo>
                  <a:pt x="2039861" y="3265754"/>
                </a:lnTo>
                <a:lnTo>
                  <a:pt x="499210" y="3180922"/>
                </a:lnTo>
                <a:close/>
              </a:path>
              <a:path w="2308225" h="3999865">
                <a:moveTo>
                  <a:pt x="498629" y="3180887"/>
                </a:moveTo>
                <a:lnTo>
                  <a:pt x="2039861" y="3265754"/>
                </a:lnTo>
                <a:lnTo>
                  <a:pt x="2037905" y="3264484"/>
                </a:lnTo>
                <a:lnTo>
                  <a:pt x="498629" y="3180887"/>
                </a:lnTo>
                <a:close/>
              </a:path>
              <a:path w="2308225" h="3999865">
                <a:moveTo>
                  <a:pt x="498309" y="3180868"/>
                </a:moveTo>
                <a:lnTo>
                  <a:pt x="2037905" y="3264484"/>
                </a:lnTo>
                <a:lnTo>
                  <a:pt x="2029002" y="3263214"/>
                </a:lnTo>
                <a:lnTo>
                  <a:pt x="498309" y="3180868"/>
                </a:lnTo>
                <a:close/>
              </a:path>
              <a:path w="2308225" h="3999865">
                <a:moveTo>
                  <a:pt x="498015" y="3180850"/>
                </a:moveTo>
                <a:lnTo>
                  <a:pt x="2029002" y="3263214"/>
                </a:lnTo>
                <a:lnTo>
                  <a:pt x="2021116" y="3261944"/>
                </a:lnTo>
                <a:lnTo>
                  <a:pt x="498015" y="3180850"/>
                </a:lnTo>
                <a:close/>
              </a:path>
              <a:path w="2308225" h="3999865">
                <a:moveTo>
                  <a:pt x="497720" y="3180832"/>
                </a:moveTo>
                <a:lnTo>
                  <a:pt x="2021116" y="3261944"/>
                </a:lnTo>
                <a:lnTo>
                  <a:pt x="2019261" y="3260674"/>
                </a:lnTo>
                <a:lnTo>
                  <a:pt x="2016074" y="3260674"/>
                </a:lnTo>
                <a:lnTo>
                  <a:pt x="497720" y="3180832"/>
                </a:lnTo>
                <a:close/>
              </a:path>
              <a:path w="2308225" h="3999865">
                <a:moveTo>
                  <a:pt x="497675" y="3180830"/>
                </a:moveTo>
                <a:lnTo>
                  <a:pt x="2016074" y="3260674"/>
                </a:lnTo>
                <a:lnTo>
                  <a:pt x="2015491" y="3260476"/>
                </a:lnTo>
                <a:lnTo>
                  <a:pt x="497675" y="3180830"/>
                </a:lnTo>
                <a:close/>
              </a:path>
              <a:path w="2308225" h="3999865">
                <a:moveTo>
                  <a:pt x="497032" y="3180791"/>
                </a:moveTo>
                <a:lnTo>
                  <a:pt x="2015491" y="3260476"/>
                </a:lnTo>
                <a:lnTo>
                  <a:pt x="2004847" y="3256864"/>
                </a:lnTo>
                <a:lnTo>
                  <a:pt x="497032" y="3180791"/>
                </a:lnTo>
                <a:close/>
              </a:path>
              <a:path w="2308225" h="3999865">
                <a:moveTo>
                  <a:pt x="496881" y="3180782"/>
                </a:moveTo>
                <a:lnTo>
                  <a:pt x="2004847" y="3256864"/>
                </a:lnTo>
                <a:lnTo>
                  <a:pt x="1998649" y="3255594"/>
                </a:lnTo>
                <a:lnTo>
                  <a:pt x="496881" y="3180782"/>
                </a:lnTo>
                <a:close/>
              </a:path>
              <a:path w="2308225" h="3999865">
                <a:moveTo>
                  <a:pt x="496609" y="3180765"/>
                </a:moveTo>
                <a:lnTo>
                  <a:pt x="1998649" y="3255594"/>
                </a:lnTo>
                <a:lnTo>
                  <a:pt x="1988883" y="3253054"/>
                </a:lnTo>
                <a:lnTo>
                  <a:pt x="496609" y="3180765"/>
                </a:lnTo>
                <a:close/>
              </a:path>
              <a:path w="2308225" h="3999865">
                <a:moveTo>
                  <a:pt x="496395" y="3180752"/>
                </a:moveTo>
                <a:lnTo>
                  <a:pt x="1988883" y="3253054"/>
                </a:lnTo>
                <a:lnTo>
                  <a:pt x="1978063" y="3250514"/>
                </a:lnTo>
                <a:lnTo>
                  <a:pt x="496395" y="3180752"/>
                </a:lnTo>
                <a:close/>
              </a:path>
              <a:path w="2308225" h="3999865">
                <a:moveTo>
                  <a:pt x="496197" y="3180740"/>
                </a:moveTo>
                <a:lnTo>
                  <a:pt x="1978063" y="3250514"/>
                </a:lnTo>
                <a:lnTo>
                  <a:pt x="1973186" y="3247974"/>
                </a:lnTo>
                <a:lnTo>
                  <a:pt x="496197" y="3180740"/>
                </a:lnTo>
                <a:close/>
              </a:path>
              <a:path w="2308225" h="3999865">
                <a:moveTo>
                  <a:pt x="495984" y="3180728"/>
                </a:moveTo>
                <a:lnTo>
                  <a:pt x="1973186" y="3247974"/>
                </a:lnTo>
                <a:lnTo>
                  <a:pt x="1958797" y="3244164"/>
                </a:lnTo>
                <a:lnTo>
                  <a:pt x="495984" y="3180728"/>
                </a:lnTo>
                <a:close/>
              </a:path>
              <a:path w="2308225" h="3999865">
                <a:moveTo>
                  <a:pt x="495917" y="3180724"/>
                </a:moveTo>
                <a:lnTo>
                  <a:pt x="1958797" y="3244164"/>
                </a:lnTo>
                <a:lnTo>
                  <a:pt x="1956612" y="3242894"/>
                </a:lnTo>
                <a:lnTo>
                  <a:pt x="495917" y="3180724"/>
                </a:lnTo>
                <a:close/>
              </a:path>
              <a:path w="2308225" h="3999865">
                <a:moveTo>
                  <a:pt x="495709" y="3180711"/>
                </a:moveTo>
                <a:lnTo>
                  <a:pt x="1956612" y="3242894"/>
                </a:lnTo>
                <a:lnTo>
                  <a:pt x="1943036" y="3237814"/>
                </a:lnTo>
                <a:lnTo>
                  <a:pt x="495709" y="3180711"/>
                </a:lnTo>
                <a:close/>
              </a:path>
              <a:path w="2308225" h="3999865">
                <a:moveTo>
                  <a:pt x="495624" y="3180706"/>
                </a:moveTo>
                <a:lnTo>
                  <a:pt x="1943036" y="3237814"/>
                </a:lnTo>
                <a:lnTo>
                  <a:pt x="1936851" y="3235274"/>
                </a:lnTo>
                <a:lnTo>
                  <a:pt x="495624" y="3180706"/>
                </a:lnTo>
                <a:close/>
              </a:path>
              <a:path w="2308225" h="3999865">
                <a:moveTo>
                  <a:pt x="495553" y="3180701"/>
                </a:moveTo>
                <a:lnTo>
                  <a:pt x="1936851" y="3235274"/>
                </a:lnTo>
                <a:lnTo>
                  <a:pt x="1928469" y="3232734"/>
                </a:lnTo>
                <a:lnTo>
                  <a:pt x="495553" y="3180701"/>
                </a:lnTo>
                <a:close/>
              </a:path>
              <a:path w="2308225" h="3999865">
                <a:moveTo>
                  <a:pt x="495488" y="3180698"/>
                </a:moveTo>
                <a:lnTo>
                  <a:pt x="1928469" y="3232734"/>
                </a:lnTo>
                <a:lnTo>
                  <a:pt x="1921649" y="3230194"/>
                </a:lnTo>
                <a:lnTo>
                  <a:pt x="495488" y="3180698"/>
                </a:lnTo>
                <a:close/>
              </a:path>
              <a:path w="2308225" h="3999865">
                <a:moveTo>
                  <a:pt x="495401" y="3180692"/>
                </a:moveTo>
                <a:lnTo>
                  <a:pt x="1921649" y="3230194"/>
                </a:lnTo>
                <a:lnTo>
                  <a:pt x="1914067" y="3226384"/>
                </a:lnTo>
                <a:lnTo>
                  <a:pt x="495401" y="3180692"/>
                </a:lnTo>
                <a:close/>
              </a:path>
              <a:path w="2308225" h="3999865">
                <a:moveTo>
                  <a:pt x="495377" y="3180691"/>
                </a:moveTo>
                <a:lnTo>
                  <a:pt x="1914067" y="3226384"/>
                </a:lnTo>
                <a:lnTo>
                  <a:pt x="1909216" y="3225114"/>
                </a:lnTo>
                <a:lnTo>
                  <a:pt x="495377" y="3180691"/>
                </a:lnTo>
                <a:close/>
              </a:path>
              <a:path w="2308225" h="3999865">
                <a:moveTo>
                  <a:pt x="495104" y="3180674"/>
                </a:moveTo>
                <a:lnTo>
                  <a:pt x="1909216" y="3225114"/>
                </a:lnTo>
                <a:lnTo>
                  <a:pt x="1901596" y="3206064"/>
                </a:lnTo>
                <a:lnTo>
                  <a:pt x="495104" y="3180674"/>
                </a:lnTo>
                <a:close/>
              </a:path>
              <a:path w="2308225" h="3999865">
                <a:moveTo>
                  <a:pt x="495069" y="3180672"/>
                </a:moveTo>
                <a:lnTo>
                  <a:pt x="1901596" y="3206064"/>
                </a:lnTo>
                <a:lnTo>
                  <a:pt x="1898548" y="3202254"/>
                </a:lnTo>
                <a:lnTo>
                  <a:pt x="495069" y="3180672"/>
                </a:lnTo>
                <a:close/>
              </a:path>
              <a:path w="2308225" h="3999865">
                <a:moveTo>
                  <a:pt x="495048" y="3180671"/>
                </a:moveTo>
                <a:lnTo>
                  <a:pt x="1898548" y="3202254"/>
                </a:lnTo>
                <a:lnTo>
                  <a:pt x="1895640" y="3199714"/>
                </a:lnTo>
                <a:lnTo>
                  <a:pt x="495048" y="3180671"/>
                </a:lnTo>
                <a:close/>
              </a:path>
              <a:path w="2308225" h="3999865">
                <a:moveTo>
                  <a:pt x="495001" y="3180668"/>
                </a:moveTo>
                <a:lnTo>
                  <a:pt x="1895640" y="3199714"/>
                </a:lnTo>
                <a:lnTo>
                  <a:pt x="1888109" y="3193364"/>
                </a:lnTo>
                <a:lnTo>
                  <a:pt x="495001" y="3180668"/>
                </a:lnTo>
                <a:close/>
              </a:path>
              <a:path w="2308225" h="3999865">
                <a:moveTo>
                  <a:pt x="494954" y="3180665"/>
                </a:moveTo>
                <a:lnTo>
                  <a:pt x="1888109" y="3193364"/>
                </a:lnTo>
                <a:lnTo>
                  <a:pt x="1880501" y="3185744"/>
                </a:lnTo>
                <a:lnTo>
                  <a:pt x="494954" y="3180665"/>
                </a:lnTo>
                <a:close/>
              </a:path>
              <a:path w="2308225" h="3999865">
                <a:moveTo>
                  <a:pt x="494947" y="3180665"/>
                </a:moveTo>
                <a:lnTo>
                  <a:pt x="1880501" y="3185744"/>
                </a:lnTo>
                <a:lnTo>
                  <a:pt x="1877148" y="3184474"/>
                </a:lnTo>
                <a:lnTo>
                  <a:pt x="494947" y="3180665"/>
                </a:lnTo>
                <a:close/>
              </a:path>
              <a:path w="2308225" h="3999865">
                <a:moveTo>
                  <a:pt x="494940" y="3180664"/>
                </a:moveTo>
                <a:lnTo>
                  <a:pt x="1877148" y="3184474"/>
                </a:lnTo>
                <a:lnTo>
                  <a:pt x="1875028" y="3183204"/>
                </a:lnTo>
                <a:lnTo>
                  <a:pt x="494940" y="3180664"/>
                </a:lnTo>
                <a:close/>
              </a:path>
              <a:path w="2308225" h="3999865">
                <a:moveTo>
                  <a:pt x="1864575" y="3176854"/>
                </a:moveTo>
                <a:lnTo>
                  <a:pt x="494909" y="3180663"/>
                </a:lnTo>
                <a:lnTo>
                  <a:pt x="1875028" y="3183204"/>
                </a:lnTo>
                <a:lnTo>
                  <a:pt x="1864575" y="3176854"/>
                </a:lnTo>
                <a:close/>
              </a:path>
              <a:path w="2308225" h="3999865">
                <a:moveTo>
                  <a:pt x="494520" y="3180664"/>
                </a:moveTo>
                <a:lnTo>
                  <a:pt x="499878" y="3180977"/>
                </a:lnTo>
                <a:lnTo>
                  <a:pt x="494520" y="3180664"/>
                </a:lnTo>
                <a:close/>
              </a:path>
              <a:path w="2308225" h="3999865">
                <a:moveTo>
                  <a:pt x="494520" y="3180664"/>
                </a:moveTo>
                <a:lnTo>
                  <a:pt x="498864" y="3180915"/>
                </a:lnTo>
                <a:lnTo>
                  <a:pt x="494520" y="3180664"/>
                </a:lnTo>
                <a:close/>
              </a:path>
              <a:path w="2308225" h="3999865">
                <a:moveTo>
                  <a:pt x="494520" y="3180664"/>
                </a:moveTo>
                <a:lnTo>
                  <a:pt x="497659" y="3180842"/>
                </a:lnTo>
                <a:lnTo>
                  <a:pt x="494520" y="3180664"/>
                </a:lnTo>
                <a:close/>
              </a:path>
              <a:path w="2308225" h="3999865">
                <a:moveTo>
                  <a:pt x="494512" y="3180664"/>
                </a:moveTo>
                <a:lnTo>
                  <a:pt x="495416" y="3180705"/>
                </a:lnTo>
                <a:lnTo>
                  <a:pt x="494512" y="3180664"/>
                </a:lnTo>
                <a:close/>
              </a:path>
              <a:path w="2308225" h="3999865">
                <a:moveTo>
                  <a:pt x="494512" y="3180664"/>
                </a:moveTo>
                <a:lnTo>
                  <a:pt x="495271" y="3180696"/>
                </a:lnTo>
                <a:lnTo>
                  <a:pt x="494512" y="3180664"/>
                </a:lnTo>
                <a:close/>
              </a:path>
              <a:path w="2308225" h="3999865">
                <a:moveTo>
                  <a:pt x="494512" y="3180664"/>
                </a:moveTo>
                <a:lnTo>
                  <a:pt x="495161" y="3180689"/>
                </a:lnTo>
                <a:lnTo>
                  <a:pt x="494512" y="3180664"/>
                </a:lnTo>
                <a:close/>
              </a:path>
              <a:path w="2308225" h="3999865">
                <a:moveTo>
                  <a:pt x="494512" y="3180664"/>
                </a:moveTo>
                <a:lnTo>
                  <a:pt x="495116" y="3180687"/>
                </a:lnTo>
                <a:lnTo>
                  <a:pt x="494512" y="3180664"/>
                </a:lnTo>
                <a:close/>
              </a:path>
              <a:path w="2308225" h="3999865">
                <a:moveTo>
                  <a:pt x="494512" y="3180664"/>
                </a:moveTo>
                <a:lnTo>
                  <a:pt x="495078" y="3180684"/>
                </a:lnTo>
                <a:lnTo>
                  <a:pt x="494512" y="3180664"/>
                </a:lnTo>
                <a:close/>
              </a:path>
              <a:path w="2308225" h="3999865">
                <a:moveTo>
                  <a:pt x="494512" y="3180664"/>
                </a:moveTo>
                <a:lnTo>
                  <a:pt x="495044" y="3180682"/>
                </a:lnTo>
                <a:lnTo>
                  <a:pt x="494512" y="3180664"/>
                </a:lnTo>
                <a:close/>
              </a:path>
              <a:path w="2308225" h="3999865">
                <a:moveTo>
                  <a:pt x="494512" y="3180664"/>
                </a:moveTo>
                <a:lnTo>
                  <a:pt x="494984" y="3180679"/>
                </a:lnTo>
                <a:lnTo>
                  <a:pt x="494512" y="3180664"/>
                </a:lnTo>
                <a:close/>
              </a:path>
              <a:path w="2308225" h="3999865">
                <a:moveTo>
                  <a:pt x="494512" y="3180664"/>
                </a:moveTo>
                <a:lnTo>
                  <a:pt x="494837" y="3180670"/>
                </a:lnTo>
                <a:lnTo>
                  <a:pt x="494512" y="3180664"/>
                </a:lnTo>
                <a:close/>
              </a:path>
              <a:path w="2308225" h="3999865">
                <a:moveTo>
                  <a:pt x="494512" y="3180664"/>
                </a:moveTo>
                <a:lnTo>
                  <a:pt x="494818" y="3180668"/>
                </a:lnTo>
                <a:lnTo>
                  <a:pt x="494512" y="3180664"/>
                </a:lnTo>
                <a:close/>
              </a:path>
              <a:path w="2308225" h="3999865">
                <a:moveTo>
                  <a:pt x="494512" y="3180664"/>
                </a:moveTo>
                <a:lnTo>
                  <a:pt x="494807" y="3180668"/>
                </a:lnTo>
                <a:lnTo>
                  <a:pt x="494512" y="3180664"/>
                </a:lnTo>
                <a:close/>
              </a:path>
              <a:path w="2308225" h="3999865">
                <a:moveTo>
                  <a:pt x="494512" y="3180664"/>
                </a:moveTo>
                <a:lnTo>
                  <a:pt x="494781" y="3180666"/>
                </a:lnTo>
                <a:lnTo>
                  <a:pt x="494512" y="3180664"/>
                </a:lnTo>
                <a:close/>
              </a:path>
              <a:path w="2308225" h="3999865">
                <a:moveTo>
                  <a:pt x="494512" y="3180664"/>
                </a:moveTo>
                <a:lnTo>
                  <a:pt x="494755" y="3180665"/>
                </a:lnTo>
                <a:lnTo>
                  <a:pt x="494512" y="3180664"/>
                </a:lnTo>
                <a:close/>
              </a:path>
              <a:path w="2308225" h="3999865">
                <a:moveTo>
                  <a:pt x="494909" y="3180663"/>
                </a:moveTo>
                <a:lnTo>
                  <a:pt x="494731" y="3180663"/>
                </a:lnTo>
                <a:lnTo>
                  <a:pt x="494940" y="3180664"/>
                </a:lnTo>
                <a:close/>
              </a:path>
              <a:path w="2308225" h="3999865">
                <a:moveTo>
                  <a:pt x="494512" y="3180664"/>
                </a:moveTo>
                <a:lnTo>
                  <a:pt x="494752" y="3180664"/>
                </a:lnTo>
                <a:lnTo>
                  <a:pt x="494512" y="3180664"/>
                </a:lnTo>
                <a:close/>
              </a:path>
              <a:path w="2308225" h="3999865">
                <a:moveTo>
                  <a:pt x="494512" y="3180664"/>
                </a:moveTo>
                <a:close/>
              </a:path>
              <a:path w="2308225" h="3999865">
                <a:moveTo>
                  <a:pt x="494512" y="3180664"/>
                </a:moveTo>
                <a:close/>
              </a:path>
              <a:path w="2308225" h="3999865">
                <a:moveTo>
                  <a:pt x="494512" y="3180664"/>
                </a:moveTo>
                <a:close/>
              </a:path>
              <a:path w="2308225" h="3999865">
                <a:moveTo>
                  <a:pt x="494512" y="3180664"/>
                </a:moveTo>
                <a:close/>
              </a:path>
              <a:path w="2308225" h="3999865">
                <a:moveTo>
                  <a:pt x="494512" y="3180664"/>
                </a:moveTo>
                <a:close/>
              </a:path>
              <a:path w="2308225" h="3999865">
                <a:moveTo>
                  <a:pt x="494731" y="3180663"/>
                </a:moveTo>
                <a:lnTo>
                  <a:pt x="494512" y="3180664"/>
                </a:lnTo>
                <a:lnTo>
                  <a:pt x="494748" y="3180664"/>
                </a:lnTo>
                <a:close/>
              </a:path>
              <a:path w="2308225" h="3999865">
                <a:moveTo>
                  <a:pt x="494626" y="3180657"/>
                </a:moveTo>
                <a:close/>
              </a:path>
              <a:path w="2308225" h="3999865">
                <a:moveTo>
                  <a:pt x="1864575" y="3176854"/>
                </a:moveTo>
                <a:lnTo>
                  <a:pt x="515124" y="3179394"/>
                </a:lnTo>
                <a:lnTo>
                  <a:pt x="494718" y="3180651"/>
                </a:lnTo>
                <a:lnTo>
                  <a:pt x="1864575" y="3176854"/>
                </a:lnTo>
                <a:close/>
              </a:path>
              <a:path w="2308225" h="3999865">
                <a:moveTo>
                  <a:pt x="473900" y="3179394"/>
                </a:moveTo>
                <a:close/>
              </a:path>
              <a:path w="2308225" h="3999865">
                <a:moveTo>
                  <a:pt x="535724" y="3171774"/>
                </a:moveTo>
                <a:lnTo>
                  <a:pt x="515124" y="3179394"/>
                </a:lnTo>
                <a:lnTo>
                  <a:pt x="535724" y="3171774"/>
                </a:lnTo>
                <a:close/>
              </a:path>
              <a:path w="2308225" h="3999865">
                <a:moveTo>
                  <a:pt x="40574" y="3094141"/>
                </a:moveTo>
                <a:lnTo>
                  <a:pt x="453301" y="3176854"/>
                </a:lnTo>
                <a:lnTo>
                  <a:pt x="432701" y="3170504"/>
                </a:lnTo>
                <a:lnTo>
                  <a:pt x="54515" y="3096670"/>
                </a:lnTo>
                <a:lnTo>
                  <a:pt x="40574" y="3094141"/>
                </a:lnTo>
                <a:close/>
              </a:path>
              <a:path w="2308225" h="3999865">
                <a:moveTo>
                  <a:pt x="54515" y="3096670"/>
                </a:moveTo>
                <a:lnTo>
                  <a:pt x="432701" y="3170504"/>
                </a:lnTo>
                <a:lnTo>
                  <a:pt x="420573" y="3166694"/>
                </a:lnTo>
                <a:lnTo>
                  <a:pt x="70405" y="3099553"/>
                </a:lnTo>
                <a:lnTo>
                  <a:pt x="54515" y="3096670"/>
                </a:lnTo>
                <a:close/>
              </a:path>
              <a:path w="2308225" h="3999865">
                <a:moveTo>
                  <a:pt x="546023" y="3166694"/>
                </a:moveTo>
                <a:lnTo>
                  <a:pt x="1854428" y="3170504"/>
                </a:lnTo>
                <a:lnTo>
                  <a:pt x="1852028" y="3169234"/>
                </a:lnTo>
                <a:lnTo>
                  <a:pt x="546023" y="3166694"/>
                </a:lnTo>
                <a:close/>
              </a:path>
              <a:path w="2308225" h="3999865">
                <a:moveTo>
                  <a:pt x="1838528" y="3162884"/>
                </a:moveTo>
                <a:lnTo>
                  <a:pt x="1407693" y="3164154"/>
                </a:lnTo>
                <a:lnTo>
                  <a:pt x="1852028" y="3169234"/>
                </a:lnTo>
                <a:lnTo>
                  <a:pt x="1848231" y="3166694"/>
                </a:lnTo>
                <a:lnTo>
                  <a:pt x="1838528" y="3162884"/>
                </a:lnTo>
                <a:close/>
              </a:path>
              <a:path w="2308225" h="3999865">
                <a:moveTo>
                  <a:pt x="71589" y="3099767"/>
                </a:moveTo>
                <a:lnTo>
                  <a:pt x="420573" y="3166694"/>
                </a:lnTo>
                <a:lnTo>
                  <a:pt x="412102" y="3164154"/>
                </a:lnTo>
                <a:lnTo>
                  <a:pt x="90419" y="3103183"/>
                </a:lnTo>
                <a:lnTo>
                  <a:pt x="71589" y="3099767"/>
                </a:lnTo>
                <a:close/>
              </a:path>
              <a:path w="2308225" h="3999865">
                <a:moveTo>
                  <a:pt x="576935" y="3152724"/>
                </a:moveTo>
                <a:lnTo>
                  <a:pt x="556336" y="3162884"/>
                </a:lnTo>
                <a:lnTo>
                  <a:pt x="546023" y="3166694"/>
                </a:lnTo>
                <a:lnTo>
                  <a:pt x="1838528" y="3162884"/>
                </a:lnTo>
                <a:lnTo>
                  <a:pt x="576935" y="3152724"/>
                </a:lnTo>
                <a:close/>
              </a:path>
              <a:path w="2308225" h="3999865">
                <a:moveTo>
                  <a:pt x="90419" y="3103183"/>
                </a:moveTo>
                <a:lnTo>
                  <a:pt x="412102" y="3164154"/>
                </a:lnTo>
                <a:lnTo>
                  <a:pt x="391490" y="3157804"/>
                </a:lnTo>
                <a:lnTo>
                  <a:pt x="90419" y="3103183"/>
                </a:lnTo>
                <a:close/>
              </a:path>
              <a:path w="2308225" h="3999865">
                <a:moveTo>
                  <a:pt x="576935" y="3152724"/>
                </a:moveTo>
                <a:lnTo>
                  <a:pt x="1838528" y="3162884"/>
                </a:lnTo>
                <a:lnTo>
                  <a:pt x="1833816" y="3160344"/>
                </a:lnTo>
                <a:lnTo>
                  <a:pt x="576935" y="3152724"/>
                </a:lnTo>
                <a:close/>
              </a:path>
              <a:path w="2308225" h="3999865">
                <a:moveTo>
                  <a:pt x="576935" y="3152724"/>
                </a:moveTo>
                <a:lnTo>
                  <a:pt x="1833816" y="3160344"/>
                </a:lnTo>
                <a:lnTo>
                  <a:pt x="1824570" y="3156534"/>
                </a:lnTo>
                <a:lnTo>
                  <a:pt x="576935" y="3152724"/>
                </a:lnTo>
                <a:close/>
              </a:path>
              <a:path w="2308225" h="3999865">
                <a:moveTo>
                  <a:pt x="56925" y="3096835"/>
                </a:moveTo>
                <a:lnTo>
                  <a:pt x="90475" y="3103194"/>
                </a:lnTo>
                <a:lnTo>
                  <a:pt x="391490" y="3157804"/>
                </a:lnTo>
                <a:lnTo>
                  <a:pt x="93410" y="3103183"/>
                </a:lnTo>
                <a:lnTo>
                  <a:pt x="56925" y="3096835"/>
                </a:lnTo>
                <a:close/>
              </a:path>
              <a:path w="2308225" h="3999865">
                <a:moveTo>
                  <a:pt x="93271" y="3103158"/>
                </a:moveTo>
                <a:lnTo>
                  <a:pt x="391490" y="3157804"/>
                </a:lnTo>
                <a:lnTo>
                  <a:pt x="370890" y="3151454"/>
                </a:lnTo>
                <a:lnTo>
                  <a:pt x="93271" y="3103158"/>
                </a:lnTo>
                <a:close/>
              </a:path>
              <a:path w="2308225" h="3999865">
                <a:moveTo>
                  <a:pt x="62362" y="3097494"/>
                </a:moveTo>
                <a:lnTo>
                  <a:pt x="93476" y="3103194"/>
                </a:lnTo>
                <a:lnTo>
                  <a:pt x="370890" y="3151454"/>
                </a:lnTo>
                <a:lnTo>
                  <a:pt x="362445" y="3147644"/>
                </a:lnTo>
                <a:lnTo>
                  <a:pt x="62362" y="3097494"/>
                </a:lnTo>
                <a:close/>
              </a:path>
              <a:path w="2308225" h="3999865">
                <a:moveTo>
                  <a:pt x="585673" y="3147644"/>
                </a:moveTo>
                <a:lnTo>
                  <a:pt x="1813217" y="3151454"/>
                </a:lnTo>
                <a:lnTo>
                  <a:pt x="1792617" y="3150184"/>
                </a:lnTo>
                <a:lnTo>
                  <a:pt x="585673" y="3147644"/>
                </a:lnTo>
                <a:close/>
              </a:path>
              <a:path w="2308225" h="3999865">
                <a:moveTo>
                  <a:pt x="37323" y="3092906"/>
                </a:moveTo>
                <a:lnTo>
                  <a:pt x="62362" y="3097494"/>
                </a:lnTo>
                <a:lnTo>
                  <a:pt x="362445" y="3147644"/>
                </a:lnTo>
                <a:lnTo>
                  <a:pt x="47101" y="3094531"/>
                </a:lnTo>
                <a:lnTo>
                  <a:pt x="45123" y="3094304"/>
                </a:lnTo>
                <a:lnTo>
                  <a:pt x="44434" y="3094081"/>
                </a:lnTo>
                <a:lnTo>
                  <a:pt x="38214" y="3093034"/>
                </a:lnTo>
                <a:lnTo>
                  <a:pt x="37323" y="3092906"/>
                </a:lnTo>
                <a:close/>
              </a:path>
              <a:path w="2308225" h="3999865">
                <a:moveTo>
                  <a:pt x="47101" y="3094531"/>
                </a:moveTo>
                <a:lnTo>
                  <a:pt x="362445" y="3147644"/>
                </a:lnTo>
                <a:lnTo>
                  <a:pt x="350278" y="3143834"/>
                </a:lnTo>
                <a:lnTo>
                  <a:pt x="48144" y="3094650"/>
                </a:lnTo>
                <a:lnTo>
                  <a:pt x="47101" y="3094531"/>
                </a:lnTo>
                <a:close/>
              </a:path>
              <a:path w="2308225" h="3999865">
                <a:moveTo>
                  <a:pt x="597547" y="3142564"/>
                </a:moveTo>
                <a:lnTo>
                  <a:pt x="585673" y="3147644"/>
                </a:lnTo>
                <a:lnTo>
                  <a:pt x="989033" y="3143834"/>
                </a:lnTo>
                <a:lnTo>
                  <a:pt x="597547" y="3142564"/>
                </a:lnTo>
                <a:close/>
              </a:path>
              <a:path w="2308225" h="3999865">
                <a:moveTo>
                  <a:pt x="1730794" y="3136214"/>
                </a:moveTo>
                <a:lnTo>
                  <a:pt x="1050846" y="3140024"/>
                </a:lnTo>
                <a:lnTo>
                  <a:pt x="1772005" y="3146374"/>
                </a:lnTo>
                <a:lnTo>
                  <a:pt x="1751406" y="3142564"/>
                </a:lnTo>
                <a:lnTo>
                  <a:pt x="1730794" y="3136214"/>
                </a:lnTo>
                <a:close/>
              </a:path>
              <a:path w="2308225" h="3999865">
                <a:moveTo>
                  <a:pt x="48144" y="3094650"/>
                </a:moveTo>
                <a:lnTo>
                  <a:pt x="350278" y="3143834"/>
                </a:lnTo>
                <a:lnTo>
                  <a:pt x="337731" y="3140024"/>
                </a:lnTo>
                <a:lnTo>
                  <a:pt x="49532" y="3094809"/>
                </a:lnTo>
                <a:lnTo>
                  <a:pt x="48144" y="3094650"/>
                </a:lnTo>
                <a:close/>
              </a:path>
              <a:path w="2308225" h="3999865">
                <a:moveTo>
                  <a:pt x="1730794" y="3136214"/>
                </a:moveTo>
                <a:lnTo>
                  <a:pt x="606679" y="3137484"/>
                </a:lnTo>
                <a:lnTo>
                  <a:pt x="597547" y="3142564"/>
                </a:lnTo>
                <a:lnTo>
                  <a:pt x="1730794" y="3136214"/>
                </a:lnTo>
                <a:close/>
              </a:path>
              <a:path w="2308225" h="3999865">
                <a:moveTo>
                  <a:pt x="49532" y="3094809"/>
                </a:moveTo>
                <a:lnTo>
                  <a:pt x="337731" y="3140024"/>
                </a:lnTo>
                <a:lnTo>
                  <a:pt x="309067" y="3131134"/>
                </a:lnTo>
                <a:lnTo>
                  <a:pt x="56197" y="3095574"/>
                </a:lnTo>
                <a:lnTo>
                  <a:pt x="49532" y="3094809"/>
                </a:lnTo>
                <a:close/>
              </a:path>
              <a:path w="2308225" h="3999865">
                <a:moveTo>
                  <a:pt x="618134" y="3131134"/>
                </a:moveTo>
                <a:lnTo>
                  <a:pt x="606679" y="3137484"/>
                </a:lnTo>
                <a:lnTo>
                  <a:pt x="1174464" y="3133674"/>
                </a:lnTo>
                <a:lnTo>
                  <a:pt x="618134" y="3131134"/>
                </a:lnTo>
                <a:close/>
              </a:path>
              <a:path w="2308225" h="3999865">
                <a:moveTo>
                  <a:pt x="618134" y="3131134"/>
                </a:moveTo>
                <a:lnTo>
                  <a:pt x="1730794" y="3136214"/>
                </a:lnTo>
                <a:lnTo>
                  <a:pt x="1725244" y="3133674"/>
                </a:lnTo>
                <a:lnTo>
                  <a:pt x="618134" y="3131134"/>
                </a:lnTo>
                <a:close/>
              </a:path>
              <a:path w="2308225" h="3999865">
                <a:moveTo>
                  <a:pt x="1711388" y="3128594"/>
                </a:moveTo>
                <a:lnTo>
                  <a:pt x="1725244" y="3133674"/>
                </a:lnTo>
                <a:lnTo>
                  <a:pt x="1711388" y="3128594"/>
                </a:lnTo>
                <a:close/>
              </a:path>
              <a:path w="2308225" h="3999865">
                <a:moveTo>
                  <a:pt x="58437" y="3095878"/>
                </a:moveTo>
                <a:lnTo>
                  <a:pt x="309067" y="3131134"/>
                </a:lnTo>
                <a:lnTo>
                  <a:pt x="298919" y="3128594"/>
                </a:lnTo>
                <a:lnTo>
                  <a:pt x="58437" y="3095878"/>
                </a:lnTo>
                <a:close/>
              </a:path>
              <a:path w="2308225" h="3999865">
                <a:moveTo>
                  <a:pt x="632968" y="3123514"/>
                </a:moveTo>
                <a:lnTo>
                  <a:pt x="622325" y="3128594"/>
                </a:lnTo>
                <a:lnTo>
                  <a:pt x="618134" y="3131134"/>
                </a:lnTo>
                <a:lnTo>
                  <a:pt x="1710194" y="3128594"/>
                </a:lnTo>
                <a:lnTo>
                  <a:pt x="632968" y="3123514"/>
                </a:lnTo>
                <a:close/>
              </a:path>
              <a:path w="2308225" h="3999865">
                <a:moveTo>
                  <a:pt x="57294" y="3095718"/>
                </a:moveTo>
                <a:lnTo>
                  <a:pt x="298919" y="3128594"/>
                </a:lnTo>
                <a:lnTo>
                  <a:pt x="75457" y="3098114"/>
                </a:lnTo>
                <a:lnTo>
                  <a:pt x="57294" y="3095718"/>
                </a:lnTo>
                <a:close/>
              </a:path>
              <a:path w="2308225" h="3999865">
                <a:moveTo>
                  <a:pt x="73014" y="3097780"/>
                </a:moveTo>
                <a:lnTo>
                  <a:pt x="298919" y="3128594"/>
                </a:lnTo>
                <a:lnTo>
                  <a:pt x="288480" y="3126054"/>
                </a:lnTo>
                <a:lnTo>
                  <a:pt x="73014" y="3097780"/>
                </a:lnTo>
                <a:close/>
              </a:path>
              <a:path w="2308225" h="3999865">
                <a:moveTo>
                  <a:pt x="61508" y="3096211"/>
                </a:moveTo>
                <a:lnTo>
                  <a:pt x="75623" y="3098123"/>
                </a:lnTo>
                <a:lnTo>
                  <a:pt x="288480" y="3126054"/>
                </a:lnTo>
                <a:lnTo>
                  <a:pt x="267868" y="3120974"/>
                </a:lnTo>
                <a:lnTo>
                  <a:pt x="61508" y="3096211"/>
                </a:lnTo>
                <a:close/>
              </a:path>
              <a:path w="2308225" h="3999865">
                <a:moveTo>
                  <a:pt x="646290" y="3115894"/>
                </a:moveTo>
                <a:lnTo>
                  <a:pt x="638746" y="3119704"/>
                </a:lnTo>
                <a:lnTo>
                  <a:pt x="1695894" y="3122244"/>
                </a:lnTo>
                <a:lnTo>
                  <a:pt x="1689582" y="3119704"/>
                </a:lnTo>
                <a:lnTo>
                  <a:pt x="646290" y="3115894"/>
                </a:lnTo>
                <a:close/>
              </a:path>
              <a:path w="2308225" h="3999865">
                <a:moveTo>
                  <a:pt x="61810" y="3095574"/>
                </a:moveTo>
                <a:lnTo>
                  <a:pt x="56836" y="3095574"/>
                </a:lnTo>
                <a:lnTo>
                  <a:pt x="61508" y="3096211"/>
                </a:lnTo>
                <a:lnTo>
                  <a:pt x="267868" y="3120974"/>
                </a:lnTo>
                <a:lnTo>
                  <a:pt x="92719" y="3099384"/>
                </a:lnTo>
                <a:lnTo>
                  <a:pt x="91833" y="3099384"/>
                </a:lnTo>
                <a:lnTo>
                  <a:pt x="82416" y="3098114"/>
                </a:lnTo>
                <a:lnTo>
                  <a:pt x="72113" y="3096844"/>
                </a:lnTo>
                <a:lnTo>
                  <a:pt x="68825" y="3096835"/>
                </a:lnTo>
                <a:lnTo>
                  <a:pt x="61810" y="3095574"/>
                </a:lnTo>
                <a:close/>
              </a:path>
              <a:path w="2308225" h="3999865">
                <a:moveTo>
                  <a:pt x="93433" y="3099384"/>
                </a:moveTo>
                <a:lnTo>
                  <a:pt x="92719" y="3099384"/>
                </a:lnTo>
                <a:lnTo>
                  <a:pt x="267868" y="3120974"/>
                </a:lnTo>
                <a:lnTo>
                  <a:pt x="98032" y="3099766"/>
                </a:lnTo>
                <a:lnTo>
                  <a:pt x="93433" y="3099384"/>
                </a:lnTo>
                <a:close/>
              </a:path>
              <a:path w="2308225" h="3999865">
                <a:moveTo>
                  <a:pt x="98032" y="3099766"/>
                </a:moveTo>
                <a:lnTo>
                  <a:pt x="267868" y="3120974"/>
                </a:lnTo>
                <a:lnTo>
                  <a:pt x="247256" y="3115894"/>
                </a:lnTo>
                <a:lnTo>
                  <a:pt x="131283" y="3103183"/>
                </a:lnTo>
                <a:lnTo>
                  <a:pt x="99650" y="3099901"/>
                </a:lnTo>
                <a:lnTo>
                  <a:pt x="98032" y="3099766"/>
                </a:lnTo>
                <a:close/>
              </a:path>
              <a:path w="2308225" h="3999865">
                <a:moveTo>
                  <a:pt x="646290" y="3115894"/>
                </a:moveTo>
                <a:lnTo>
                  <a:pt x="1689582" y="3119704"/>
                </a:lnTo>
                <a:lnTo>
                  <a:pt x="1681556" y="3117164"/>
                </a:lnTo>
                <a:lnTo>
                  <a:pt x="646290" y="3115894"/>
                </a:lnTo>
                <a:close/>
              </a:path>
              <a:path w="2308225" h="3999865">
                <a:moveTo>
                  <a:pt x="1668995" y="3110814"/>
                </a:moveTo>
                <a:lnTo>
                  <a:pt x="1413319" y="3112084"/>
                </a:lnTo>
                <a:lnTo>
                  <a:pt x="1681556" y="3117164"/>
                </a:lnTo>
                <a:lnTo>
                  <a:pt x="1668995" y="3110814"/>
                </a:lnTo>
                <a:close/>
              </a:path>
              <a:path w="2308225" h="3999865">
                <a:moveTo>
                  <a:pt x="144548" y="3104560"/>
                </a:moveTo>
                <a:lnTo>
                  <a:pt x="247256" y="3115894"/>
                </a:lnTo>
                <a:lnTo>
                  <a:pt x="241541" y="3114624"/>
                </a:lnTo>
                <a:lnTo>
                  <a:pt x="144548" y="3104560"/>
                </a:lnTo>
                <a:close/>
              </a:path>
              <a:path w="2308225" h="3999865">
                <a:moveTo>
                  <a:pt x="110569" y="3100810"/>
                </a:moveTo>
                <a:lnTo>
                  <a:pt x="132168" y="3103194"/>
                </a:lnTo>
                <a:lnTo>
                  <a:pt x="241541" y="3114624"/>
                </a:lnTo>
                <a:lnTo>
                  <a:pt x="120343" y="3101714"/>
                </a:lnTo>
                <a:lnTo>
                  <a:pt x="112659" y="3100984"/>
                </a:lnTo>
                <a:lnTo>
                  <a:pt x="110569" y="3100810"/>
                </a:lnTo>
                <a:close/>
              </a:path>
              <a:path w="2308225" h="3999865">
                <a:moveTo>
                  <a:pt x="120343" y="3101714"/>
                </a:moveTo>
                <a:lnTo>
                  <a:pt x="241541" y="3114624"/>
                </a:lnTo>
                <a:lnTo>
                  <a:pt x="229577" y="3112084"/>
                </a:lnTo>
                <a:lnTo>
                  <a:pt x="120343" y="3101714"/>
                </a:lnTo>
                <a:close/>
              </a:path>
              <a:path w="2308225" h="3999865">
                <a:moveTo>
                  <a:pt x="116484" y="3101303"/>
                </a:moveTo>
                <a:lnTo>
                  <a:pt x="120343" y="3101714"/>
                </a:lnTo>
                <a:lnTo>
                  <a:pt x="229577" y="3112084"/>
                </a:lnTo>
                <a:lnTo>
                  <a:pt x="226656" y="3110814"/>
                </a:lnTo>
                <a:lnTo>
                  <a:pt x="224751" y="3110814"/>
                </a:lnTo>
                <a:lnTo>
                  <a:pt x="139078" y="3103183"/>
                </a:lnTo>
                <a:lnTo>
                  <a:pt x="116484" y="3101303"/>
                </a:lnTo>
                <a:close/>
              </a:path>
              <a:path w="2308225" h="3999865">
                <a:moveTo>
                  <a:pt x="141483" y="3103384"/>
                </a:moveTo>
                <a:lnTo>
                  <a:pt x="224751" y="3110814"/>
                </a:lnTo>
                <a:lnTo>
                  <a:pt x="221324" y="3110344"/>
                </a:lnTo>
                <a:lnTo>
                  <a:pt x="141483" y="3103384"/>
                </a:lnTo>
                <a:close/>
              </a:path>
              <a:path w="2308225" h="3999865">
                <a:moveTo>
                  <a:pt x="1653438" y="3104464"/>
                </a:moveTo>
                <a:lnTo>
                  <a:pt x="1156754" y="3107004"/>
                </a:lnTo>
                <a:lnTo>
                  <a:pt x="1668995" y="3110814"/>
                </a:lnTo>
                <a:lnTo>
                  <a:pt x="1664449" y="3109544"/>
                </a:lnTo>
                <a:lnTo>
                  <a:pt x="1653438" y="3104464"/>
                </a:lnTo>
                <a:close/>
              </a:path>
              <a:path w="2308225" h="3999865">
                <a:moveTo>
                  <a:pt x="155970" y="3104590"/>
                </a:moveTo>
                <a:lnTo>
                  <a:pt x="221324" y="3110344"/>
                </a:lnTo>
                <a:lnTo>
                  <a:pt x="215480" y="3109544"/>
                </a:lnTo>
                <a:lnTo>
                  <a:pt x="155970" y="3104590"/>
                </a:lnTo>
                <a:close/>
              </a:path>
              <a:path w="2308225" h="3999865">
                <a:moveTo>
                  <a:pt x="122954" y="3101683"/>
                </a:moveTo>
                <a:lnTo>
                  <a:pt x="140116" y="3103194"/>
                </a:lnTo>
                <a:lnTo>
                  <a:pt x="215480" y="3109544"/>
                </a:lnTo>
                <a:lnTo>
                  <a:pt x="141440" y="3103183"/>
                </a:lnTo>
                <a:lnTo>
                  <a:pt x="122954" y="3101683"/>
                </a:lnTo>
                <a:close/>
              </a:path>
              <a:path w="2308225" h="3999865">
                <a:moveTo>
                  <a:pt x="133802" y="3102527"/>
                </a:moveTo>
                <a:lnTo>
                  <a:pt x="215480" y="3109544"/>
                </a:lnTo>
                <a:lnTo>
                  <a:pt x="207594" y="3108274"/>
                </a:lnTo>
                <a:lnTo>
                  <a:pt x="133802" y="3102527"/>
                </a:lnTo>
                <a:close/>
              </a:path>
              <a:path w="2308225" h="3999865">
                <a:moveTo>
                  <a:pt x="673277" y="3103194"/>
                </a:moveTo>
                <a:lnTo>
                  <a:pt x="660069" y="3109544"/>
                </a:lnTo>
                <a:lnTo>
                  <a:pt x="819906" y="3103384"/>
                </a:lnTo>
                <a:lnTo>
                  <a:pt x="673277" y="3103194"/>
                </a:lnTo>
                <a:close/>
              </a:path>
              <a:path w="2308225" h="3999865">
                <a:moveTo>
                  <a:pt x="136118" y="3102197"/>
                </a:moveTo>
                <a:lnTo>
                  <a:pt x="207594" y="3108274"/>
                </a:lnTo>
                <a:lnTo>
                  <a:pt x="206044" y="3107004"/>
                </a:lnTo>
                <a:lnTo>
                  <a:pt x="203784" y="3107004"/>
                </a:lnTo>
                <a:lnTo>
                  <a:pt x="136118" y="3102197"/>
                </a:lnTo>
                <a:close/>
              </a:path>
              <a:path w="2308225" h="3999865">
                <a:moveTo>
                  <a:pt x="167544" y="3104263"/>
                </a:moveTo>
                <a:lnTo>
                  <a:pt x="203784" y="3107004"/>
                </a:lnTo>
                <a:lnTo>
                  <a:pt x="194289" y="3106134"/>
                </a:lnTo>
                <a:lnTo>
                  <a:pt x="167544" y="3104263"/>
                </a:lnTo>
                <a:close/>
              </a:path>
              <a:path w="2308225" h="3999865">
                <a:moveTo>
                  <a:pt x="180555" y="3105118"/>
                </a:moveTo>
                <a:lnTo>
                  <a:pt x="194289" y="3106134"/>
                </a:lnTo>
                <a:lnTo>
                  <a:pt x="189915" y="3105734"/>
                </a:lnTo>
                <a:lnTo>
                  <a:pt x="180555" y="3105118"/>
                </a:lnTo>
                <a:close/>
              </a:path>
              <a:path w="2308225" h="3999865">
                <a:moveTo>
                  <a:pt x="120401" y="3100654"/>
                </a:moveTo>
                <a:lnTo>
                  <a:pt x="120192" y="3100654"/>
                </a:lnTo>
                <a:lnTo>
                  <a:pt x="189915" y="3105734"/>
                </a:lnTo>
                <a:lnTo>
                  <a:pt x="120401" y="3100654"/>
                </a:lnTo>
                <a:close/>
              </a:path>
              <a:path w="2308225" h="3999865">
                <a:moveTo>
                  <a:pt x="123634" y="3100654"/>
                </a:moveTo>
                <a:lnTo>
                  <a:pt x="120401" y="3100654"/>
                </a:lnTo>
                <a:lnTo>
                  <a:pt x="189915" y="3105734"/>
                </a:lnTo>
                <a:lnTo>
                  <a:pt x="123634" y="3100654"/>
                </a:lnTo>
                <a:close/>
              </a:path>
              <a:path w="2308225" h="3999865">
                <a:moveTo>
                  <a:pt x="123634" y="3100654"/>
                </a:moveTo>
                <a:lnTo>
                  <a:pt x="189915" y="3105734"/>
                </a:lnTo>
                <a:lnTo>
                  <a:pt x="185445" y="3104464"/>
                </a:lnTo>
                <a:lnTo>
                  <a:pt x="123634" y="3100654"/>
                </a:lnTo>
                <a:close/>
              </a:path>
              <a:path w="2308225" h="3999865">
                <a:moveTo>
                  <a:pt x="120192" y="3100654"/>
                </a:moveTo>
                <a:lnTo>
                  <a:pt x="119816" y="3100654"/>
                </a:lnTo>
                <a:lnTo>
                  <a:pt x="180555" y="3105118"/>
                </a:lnTo>
                <a:lnTo>
                  <a:pt x="120192" y="3100654"/>
                </a:lnTo>
                <a:close/>
              </a:path>
              <a:path w="2308225" h="3999865">
                <a:moveTo>
                  <a:pt x="118748" y="3101355"/>
                </a:moveTo>
                <a:lnTo>
                  <a:pt x="139354" y="3103194"/>
                </a:lnTo>
                <a:lnTo>
                  <a:pt x="155970" y="3104590"/>
                </a:lnTo>
                <a:lnTo>
                  <a:pt x="122954" y="3101683"/>
                </a:lnTo>
                <a:lnTo>
                  <a:pt x="118748" y="3101355"/>
                </a:lnTo>
                <a:close/>
              </a:path>
              <a:path w="2308225" h="3999865">
                <a:moveTo>
                  <a:pt x="99650" y="3099901"/>
                </a:moveTo>
                <a:lnTo>
                  <a:pt x="144548" y="3104560"/>
                </a:lnTo>
                <a:lnTo>
                  <a:pt x="110569" y="3100810"/>
                </a:lnTo>
                <a:lnTo>
                  <a:pt x="99650" y="3099901"/>
                </a:lnTo>
                <a:close/>
              </a:path>
              <a:path w="2308225" h="3999865">
                <a:moveTo>
                  <a:pt x="123634" y="3100654"/>
                </a:moveTo>
                <a:lnTo>
                  <a:pt x="185445" y="3104464"/>
                </a:lnTo>
                <a:lnTo>
                  <a:pt x="179387" y="3103194"/>
                </a:lnTo>
                <a:lnTo>
                  <a:pt x="171780" y="3103194"/>
                </a:lnTo>
                <a:lnTo>
                  <a:pt x="144246" y="3101924"/>
                </a:lnTo>
                <a:lnTo>
                  <a:pt x="140798" y="3101559"/>
                </a:lnTo>
                <a:lnTo>
                  <a:pt x="123634" y="3100654"/>
                </a:lnTo>
                <a:close/>
              </a:path>
              <a:path w="2308225" h="3999865">
                <a:moveTo>
                  <a:pt x="1648383" y="3101924"/>
                </a:moveTo>
                <a:lnTo>
                  <a:pt x="1438300" y="3102197"/>
                </a:lnTo>
                <a:lnTo>
                  <a:pt x="1653438" y="3104464"/>
                </a:lnTo>
                <a:lnTo>
                  <a:pt x="1648383" y="3101924"/>
                </a:lnTo>
                <a:close/>
              </a:path>
              <a:path w="2308225" h="3999865">
                <a:moveTo>
                  <a:pt x="119816" y="3100654"/>
                </a:moveTo>
                <a:lnTo>
                  <a:pt x="117961" y="3100654"/>
                </a:lnTo>
                <a:lnTo>
                  <a:pt x="136118" y="3102197"/>
                </a:lnTo>
                <a:lnTo>
                  <a:pt x="167544" y="3104263"/>
                </a:lnTo>
                <a:lnTo>
                  <a:pt x="119816" y="3100654"/>
                </a:lnTo>
                <a:close/>
              </a:path>
              <a:path w="2308225" h="3999865">
                <a:moveTo>
                  <a:pt x="112160" y="3100842"/>
                </a:moveTo>
                <a:lnTo>
                  <a:pt x="116484" y="3101303"/>
                </a:lnTo>
                <a:lnTo>
                  <a:pt x="141483" y="3103384"/>
                </a:lnTo>
                <a:lnTo>
                  <a:pt x="118748" y="3101355"/>
                </a:lnTo>
                <a:lnTo>
                  <a:pt x="112160" y="3100842"/>
                </a:lnTo>
                <a:close/>
              </a:path>
              <a:path w="2308225" h="3999865">
                <a:moveTo>
                  <a:pt x="147707" y="3101924"/>
                </a:moveTo>
                <a:lnTo>
                  <a:pt x="144246" y="3101924"/>
                </a:lnTo>
                <a:lnTo>
                  <a:pt x="171780" y="3103194"/>
                </a:lnTo>
                <a:lnTo>
                  <a:pt x="147707" y="3101924"/>
                </a:lnTo>
                <a:close/>
              </a:path>
              <a:path w="2308225" h="3999865">
                <a:moveTo>
                  <a:pt x="151511" y="3101924"/>
                </a:moveTo>
                <a:lnTo>
                  <a:pt x="147707" y="3101924"/>
                </a:lnTo>
                <a:lnTo>
                  <a:pt x="171780" y="3103194"/>
                </a:lnTo>
                <a:lnTo>
                  <a:pt x="153215" y="3102001"/>
                </a:lnTo>
                <a:lnTo>
                  <a:pt x="151511" y="3101924"/>
                </a:lnTo>
                <a:close/>
              </a:path>
              <a:path w="2308225" h="3999865">
                <a:moveTo>
                  <a:pt x="153215" y="3102001"/>
                </a:moveTo>
                <a:lnTo>
                  <a:pt x="171780" y="3103194"/>
                </a:lnTo>
                <a:lnTo>
                  <a:pt x="169255" y="3102732"/>
                </a:lnTo>
                <a:lnTo>
                  <a:pt x="153215" y="3102001"/>
                </a:lnTo>
                <a:close/>
              </a:path>
              <a:path w="2308225" h="3999865">
                <a:moveTo>
                  <a:pt x="679958" y="3099384"/>
                </a:moveTo>
                <a:lnTo>
                  <a:pt x="673277" y="3103194"/>
                </a:lnTo>
                <a:lnTo>
                  <a:pt x="994394" y="3100208"/>
                </a:lnTo>
                <a:lnTo>
                  <a:pt x="679958" y="3099384"/>
                </a:lnTo>
                <a:close/>
              </a:path>
              <a:path w="2308225" h="3999865">
                <a:moveTo>
                  <a:pt x="50190" y="3095664"/>
                </a:moveTo>
                <a:lnTo>
                  <a:pt x="71589" y="3099767"/>
                </a:lnTo>
                <a:lnTo>
                  <a:pt x="90419" y="3103183"/>
                </a:lnTo>
                <a:lnTo>
                  <a:pt x="56925" y="3096835"/>
                </a:lnTo>
                <a:lnTo>
                  <a:pt x="50190" y="3095664"/>
                </a:lnTo>
                <a:close/>
              </a:path>
              <a:path w="2308225" h="3999865">
                <a:moveTo>
                  <a:pt x="45794" y="3094726"/>
                </a:moveTo>
                <a:lnTo>
                  <a:pt x="56974" y="3096844"/>
                </a:lnTo>
                <a:lnTo>
                  <a:pt x="93271" y="3103158"/>
                </a:lnTo>
                <a:lnTo>
                  <a:pt x="62362" y="3097494"/>
                </a:lnTo>
                <a:lnTo>
                  <a:pt x="45794" y="3094726"/>
                </a:lnTo>
                <a:close/>
              </a:path>
              <a:path w="2308225" h="3999865">
                <a:moveTo>
                  <a:pt x="164833" y="3101924"/>
                </a:moveTo>
                <a:lnTo>
                  <a:pt x="152006" y="3101924"/>
                </a:lnTo>
                <a:lnTo>
                  <a:pt x="153215" y="3102001"/>
                </a:lnTo>
                <a:lnTo>
                  <a:pt x="169255" y="3102732"/>
                </a:lnTo>
                <a:lnTo>
                  <a:pt x="164833" y="3101924"/>
                </a:lnTo>
                <a:close/>
              </a:path>
              <a:path w="2308225" h="3999865">
                <a:moveTo>
                  <a:pt x="103733" y="3099944"/>
                </a:moveTo>
                <a:lnTo>
                  <a:pt x="106212" y="3100208"/>
                </a:lnTo>
                <a:lnTo>
                  <a:pt x="122954" y="3101683"/>
                </a:lnTo>
                <a:lnTo>
                  <a:pt x="133802" y="3102527"/>
                </a:lnTo>
                <a:lnTo>
                  <a:pt x="103733" y="3099944"/>
                </a:lnTo>
                <a:close/>
              </a:path>
              <a:path w="2308225" h="3999865">
                <a:moveTo>
                  <a:pt x="152006" y="3101924"/>
                </a:moveTo>
                <a:lnTo>
                  <a:pt x="151511" y="3101924"/>
                </a:lnTo>
                <a:lnTo>
                  <a:pt x="153215" y="3102001"/>
                </a:lnTo>
                <a:lnTo>
                  <a:pt x="152006" y="3101924"/>
                </a:lnTo>
                <a:close/>
              </a:path>
              <a:path w="2308225" h="3999865">
                <a:moveTo>
                  <a:pt x="1639481" y="3098114"/>
                </a:moveTo>
                <a:lnTo>
                  <a:pt x="826215" y="3099767"/>
                </a:lnTo>
                <a:lnTo>
                  <a:pt x="1648383" y="3101924"/>
                </a:lnTo>
                <a:lnTo>
                  <a:pt x="1639481" y="3098114"/>
                </a:lnTo>
                <a:close/>
              </a:path>
              <a:path w="2308225" h="3999865">
                <a:moveTo>
                  <a:pt x="112659" y="3100984"/>
                </a:moveTo>
                <a:lnTo>
                  <a:pt x="120343" y="3101714"/>
                </a:lnTo>
                <a:lnTo>
                  <a:pt x="116484" y="3101303"/>
                </a:lnTo>
                <a:lnTo>
                  <a:pt x="112659" y="3100984"/>
                </a:lnTo>
                <a:close/>
              </a:path>
              <a:path w="2308225" h="3999865">
                <a:moveTo>
                  <a:pt x="106212" y="3100208"/>
                </a:moveTo>
                <a:lnTo>
                  <a:pt x="107834" y="3100381"/>
                </a:lnTo>
                <a:lnTo>
                  <a:pt x="118748" y="3101355"/>
                </a:lnTo>
                <a:lnTo>
                  <a:pt x="122954" y="3101683"/>
                </a:lnTo>
                <a:lnTo>
                  <a:pt x="106212" y="3100208"/>
                </a:lnTo>
                <a:close/>
              </a:path>
              <a:path w="2308225" h="3999865">
                <a:moveTo>
                  <a:pt x="123634" y="3100654"/>
                </a:moveTo>
                <a:lnTo>
                  <a:pt x="140798" y="3101559"/>
                </a:lnTo>
                <a:lnTo>
                  <a:pt x="138744" y="3101342"/>
                </a:lnTo>
                <a:lnTo>
                  <a:pt x="123634" y="3100654"/>
                </a:lnTo>
                <a:close/>
              </a:path>
              <a:path w="2308225" h="3999865">
                <a:moveTo>
                  <a:pt x="107834" y="3100381"/>
                </a:moveTo>
                <a:lnTo>
                  <a:pt x="112160" y="3100842"/>
                </a:lnTo>
                <a:lnTo>
                  <a:pt x="118748" y="3101355"/>
                </a:lnTo>
                <a:lnTo>
                  <a:pt x="107834" y="3100381"/>
                </a:lnTo>
                <a:close/>
              </a:path>
              <a:path w="2308225" h="3999865">
                <a:moveTo>
                  <a:pt x="132232" y="3100654"/>
                </a:moveTo>
                <a:lnTo>
                  <a:pt x="123634" y="3100654"/>
                </a:lnTo>
                <a:lnTo>
                  <a:pt x="138744" y="3101342"/>
                </a:lnTo>
                <a:lnTo>
                  <a:pt x="132232" y="3100654"/>
                </a:lnTo>
                <a:close/>
              </a:path>
              <a:path w="2308225" h="3999865">
                <a:moveTo>
                  <a:pt x="107734" y="3100497"/>
                </a:moveTo>
                <a:lnTo>
                  <a:pt x="108985" y="3100635"/>
                </a:lnTo>
                <a:lnTo>
                  <a:pt x="112659" y="3100984"/>
                </a:lnTo>
                <a:lnTo>
                  <a:pt x="116484" y="3101303"/>
                </a:lnTo>
                <a:lnTo>
                  <a:pt x="112160" y="3100842"/>
                </a:lnTo>
                <a:lnTo>
                  <a:pt x="107734" y="3100497"/>
                </a:lnTo>
                <a:close/>
              </a:path>
              <a:path w="2308225" h="3999865">
                <a:moveTo>
                  <a:pt x="108985" y="3100635"/>
                </a:moveTo>
                <a:lnTo>
                  <a:pt x="110569" y="3100810"/>
                </a:lnTo>
                <a:lnTo>
                  <a:pt x="112659" y="3100984"/>
                </a:lnTo>
                <a:lnTo>
                  <a:pt x="108985" y="3100635"/>
                </a:lnTo>
                <a:close/>
              </a:path>
              <a:path w="2308225" h="3999865">
                <a:moveTo>
                  <a:pt x="101811" y="3099844"/>
                </a:moveTo>
                <a:lnTo>
                  <a:pt x="107734" y="3100497"/>
                </a:lnTo>
                <a:lnTo>
                  <a:pt x="112160" y="3100842"/>
                </a:lnTo>
                <a:lnTo>
                  <a:pt x="107834" y="3100381"/>
                </a:lnTo>
                <a:lnTo>
                  <a:pt x="101811" y="3099844"/>
                </a:lnTo>
                <a:close/>
              </a:path>
              <a:path w="2308225" h="3999865">
                <a:moveTo>
                  <a:pt x="98359" y="3099767"/>
                </a:moveTo>
                <a:lnTo>
                  <a:pt x="99650" y="3099901"/>
                </a:lnTo>
                <a:lnTo>
                  <a:pt x="110569" y="3100810"/>
                </a:lnTo>
                <a:lnTo>
                  <a:pt x="108985" y="3100635"/>
                </a:lnTo>
                <a:lnTo>
                  <a:pt x="106603" y="3100409"/>
                </a:lnTo>
                <a:lnTo>
                  <a:pt x="98359" y="3099767"/>
                </a:lnTo>
                <a:close/>
              </a:path>
              <a:path w="2308225" h="3999865">
                <a:moveTo>
                  <a:pt x="103022" y="3099384"/>
                </a:moveTo>
                <a:lnTo>
                  <a:pt x="112636" y="3100654"/>
                </a:lnTo>
                <a:lnTo>
                  <a:pt x="117961" y="3100654"/>
                </a:lnTo>
                <a:lnTo>
                  <a:pt x="103022" y="3099384"/>
                </a:lnTo>
                <a:close/>
              </a:path>
              <a:path w="2308225" h="3999865">
                <a:moveTo>
                  <a:pt x="106603" y="3100409"/>
                </a:moveTo>
                <a:lnTo>
                  <a:pt x="108985" y="3100635"/>
                </a:lnTo>
                <a:lnTo>
                  <a:pt x="107734" y="3100497"/>
                </a:lnTo>
                <a:lnTo>
                  <a:pt x="106603" y="3100409"/>
                </a:lnTo>
                <a:close/>
              </a:path>
              <a:path w="2308225" h="3999865">
                <a:moveTo>
                  <a:pt x="90737" y="3098856"/>
                </a:moveTo>
                <a:lnTo>
                  <a:pt x="92321" y="3099053"/>
                </a:lnTo>
                <a:lnTo>
                  <a:pt x="106603" y="3100409"/>
                </a:lnTo>
                <a:lnTo>
                  <a:pt x="107734" y="3100497"/>
                </a:lnTo>
                <a:lnTo>
                  <a:pt x="101811" y="3099844"/>
                </a:lnTo>
                <a:lnTo>
                  <a:pt x="90737" y="3098856"/>
                </a:lnTo>
                <a:close/>
              </a:path>
              <a:path w="2308225" h="3999865">
                <a:moveTo>
                  <a:pt x="92321" y="3099053"/>
                </a:moveTo>
                <a:lnTo>
                  <a:pt x="96459" y="3099570"/>
                </a:lnTo>
                <a:lnTo>
                  <a:pt x="98360" y="3099767"/>
                </a:lnTo>
                <a:lnTo>
                  <a:pt x="106603" y="3100409"/>
                </a:lnTo>
                <a:lnTo>
                  <a:pt x="92321" y="3099053"/>
                </a:lnTo>
                <a:close/>
              </a:path>
              <a:path w="2308225" h="3999865">
                <a:moveTo>
                  <a:pt x="100786" y="3099731"/>
                </a:moveTo>
                <a:lnTo>
                  <a:pt x="101811" y="3099844"/>
                </a:lnTo>
                <a:lnTo>
                  <a:pt x="107834" y="3100381"/>
                </a:lnTo>
                <a:lnTo>
                  <a:pt x="106212" y="3100208"/>
                </a:lnTo>
                <a:lnTo>
                  <a:pt x="100786" y="3099731"/>
                </a:lnTo>
                <a:close/>
              </a:path>
              <a:path w="2308225" h="3999865">
                <a:moveTo>
                  <a:pt x="99172" y="3099553"/>
                </a:moveTo>
                <a:lnTo>
                  <a:pt x="101203" y="3099767"/>
                </a:lnTo>
                <a:lnTo>
                  <a:pt x="106212" y="3100208"/>
                </a:lnTo>
                <a:lnTo>
                  <a:pt x="103733" y="3099944"/>
                </a:lnTo>
                <a:lnTo>
                  <a:pt x="99172" y="3099553"/>
                </a:lnTo>
                <a:close/>
              </a:path>
              <a:path w="2308225" h="3999865">
                <a:moveTo>
                  <a:pt x="97506" y="3099701"/>
                </a:moveTo>
                <a:lnTo>
                  <a:pt x="98042" y="3099767"/>
                </a:lnTo>
                <a:lnTo>
                  <a:pt x="99650" y="3099901"/>
                </a:lnTo>
                <a:lnTo>
                  <a:pt x="98349" y="3099766"/>
                </a:lnTo>
                <a:lnTo>
                  <a:pt x="97506" y="3099701"/>
                </a:lnTo>
                <a:close/>
              </a:path>
              <a:path w="2308225" h="3999865">
                <a:moveTo>
                  <a:pt x="90470" y="3098822"/>
                </a:moveTo>
                <a:lnTo>
                  <a:pt x="101811" y="3099844"/>
                </a:lnTo>
                <a:lnTo>
                  <a:pt x="100786" y="3099731"/>
                </a:lnTo>
                <a:lnTo>
                  <a:pt x="90470" y="3098822"/>
                </a:lnTo>
                <a:close/>
              </a:path>
              <a:path w="2308225" h="3999865">
                <a:moveTo>
                  <a:pt x="42580" y="3094340"/>
                </a:moveTo>
                <a:lnTo>
                  <a:pt x="55474" y="3096844"/>
                </a:lnTo>
                <a:lnTo>
                  <a:pt x="71589" y="3099767"/>
                </a:lnTo>
                <a:lnTo>
                  <a:pt x="50190" y="3095664"/>
                </a:lnTo>
                <a:lnTo>
                  <a:pt x="42580" y="3094340"/>
                </a:lnTo>
                <a:close/>
              </a:path>
              <a:path w="2308225" h="3999865">
                <a:moveTo>
                  <a:pt x="96459" y="3099570"/>
                </a:moveTo>
                <a:lnTo>
                  <a:pt x="97506" y="3099701"/>
                </a:lnTo>
                <a:lnTo>
                  <a:pt x="98359" y="3099767"/>
                </a:lnTo>
                <a:lnTo>
                  <a:pt x="96459" y="3099570"/>
                </a:lnTo>
                <a:close/>
              </a:path>
              <a:path w="2308225" h="3999865">
                <a:moveTo>
                  <a:pt x="93433" y="3099384"/>
                </a:moveTo>
                <a:lnTo>
                  <a:pt x="98032" y="3099766"/>
                </a:lnTo>
                <a:lnTo>
                  <a:pt x="97506" y="3099701"/>
                </a:lnTo>
                <a:lnTo>
                  <a:pt x="93433" y="3099384"/>
                </a:lnTo>
                <a:close/>
              </a:path>
              <a:path w="2308225" h="3999865">
                <a:moveTo>
                  <a:pt x="90027" y="3098767"/>
                </a:moveTo>
                <a:lnTo>
                  <a:pt x="90470" y="3098822"/>
                </a:lnTo>
                <a:lnTo>
                  <a:pt x="100786" y="3099731"/>
                </a:lnTo>
                <a:lnTo>
                  <a:pt x="99172" y="3099553"/>
                </a:lnTo>
                <a:lnTo>
                  <a:pt x="90027" y="3098767"/>
                </a:lnTo>
                <a:close/>
              </a:path>
              <a:path w="2308225" h="3999865">
                <a:moveTo>
                  <a:pt x="82423" y="3098114"/>
                </a:moveTo>
                <a:lnTo>
                  <a:pt x="93433" y="3099384"/>
                </a:lnTo>
                <a:lnTo>
                  <a:pt x="97506" y="3099701"/>
                </a:lnTo>
                <a:lnTo>
                  <a:pt x="96459" y="3099570"/>
                </a:lnTo>
                <a:lnTo>
                  <a:pt x="82423" y="3098114"/>
                </a:lnTo>
                <a:close/>
              </a:path>
              <a:path w="2308225" h="3999865">
                <a:moveTo>
                  <a:pt x="82423" y="3098114"/>
                </a:moveTo>
                <a:lnTo>
                  <a:pt x="96459" y="3099570"/>
                </a:lnTo>
                <a:lnTo>
                  <a:pt x="92321" y="3099053"/>
                </a:lnTo>
                <a:lnTo>
                  <a:pt x="82423" y="3098114"/>
                </a:lnTo>
                <a:close/>
              </a:path>
              <a:path w="2308225" h="3999865">
                <a:moveTo>
                  <a:pt x="82423" y="3098114"/>
                </a:moveTo>
                <a:lnTo>
                  <a:pt x="92321" y="3099053"/>
                </a:lnTo>
                <a:lnTo>
                  <a:pt x="90737" y="3098856"/>
                </a:lnTo>
                <a:lnTo>
                  <a:pt x="82423" y="3098114"/>
                </a:lnTo>
                <a:close/>
              </a:path>
              <a:path w="2308225" h="3999865">
                <a:moveTo>
                  <a:pt x="82423" y="3098114"/>
                </a:moveTo>
                <a:lnTo>
                  <a:pt x="90470" y="3098822"/>
                </a:lnTo>
                <a:lnTo>
                  <a:pt x="90027" y="3098767"/>
                </a:lnTo>
                <a:lnTo>
                  <a:pt x="82423" y="3098114"/>
                </a:lnTo>
                <a:close/>
              </a:path>
              <a:path w="2308225" h="3999865">
                <a:moveTo>
                  <a:pt x="74625" y="3096844"/>
                </a:moveTo>
                <a:lnTo>
                  <a:pt x="72113" y="3096844"/>
                </a:lnTo>
                <a:lnTo>
                  <a:pt x="82489" y="3098123"/>
                </a:lnTo>
                <a:lnTo>
                  <a:pt x="74625" y="3096844"/>
                </a:lnTo>
                <a:close/>
              </a:path>
              <a:path w="2308225" h="3999865">
                <a:moveTo>
                  <a:pt x="1627784" y="3093034"/>
                </a:moveTo>
                <a:lnTo>
                  <a:pt x="1189368" y="3094809"/>
                </a:lnTo>
                <a:lnTo>
                  <a:pt x="1639481" y="3098114"/>
                </a:lnTo>
                <a:lnTo>
                  <a:pt x="1627784" y="3093034"/>
                </a:lnTo>
                <a:close/>
              </a:path>
              <a:path w="2308225" h="3999865">
                <a:moveTo>
                  <a:pt x="56698" y="3095634"/>
                </a:moveTo>
                <a:lnTo>
                  <a:pt x="73014" y="3097780"/>
                </a:lnTo>
                <a:lnTo>
                  <a:pt x="61508" y="3096211"/>
                </a:lnTo>
                <a:lnTo>
                  <a:pt x="56698" y="3095634"/>
                </a:lnTo>
                <a:close/>
              </a:path>
              <a:path w="2308225" h="3999865">
                <a:moveTo>
                  <a:pt x="32713" y="3092246"/>
                </a:moveTo>
                <a:lnTo>
                  <a:pt x="45794" y="3094726"/>
                </a:lnTo>
                <a:lnTo>
                  <a:pt x="62362" y="3097494"/>
                </a:lnTo>
                <a:lnTo>
                  <a:pt x="37323" y="3092906"/>
                </a:lnTo>
                <a:lnTo>
                  <a:pt x="32713" y="3092246"/>
                </a:lnTo>
                <a:close/>
              </a:path>
              <a:path w="2308225" h="3999865">
                <a:moveTo>
                  <a:pt x="700557" y="3090494"/>
                </a:moveTo>
                <a:lnTo>
                  <a:pt x="687082" y="3096844"/>
                </a:lnTo>
                <a:lnTo>
                  <a:pt x="1269636" y="3092053"/>
                </a:lnTo>
                <a:lnTo>
                  <a:pt x="700557" y="3090494"/>
                </a:lnTo>
                <a:close/>
              </a:path>
              <a:path w="2308225" h="3999865">
                <a:moveTo>
                  <a:pt x="41940" y="3094081"/>
                </a:moveTo>
                <a:lnTo>
                  <a:pt x="50190" y="3095664"/>
                </a:lnTo>
                <a:lnTo>
                  <a:pt x="56925" y="3096835"/>
                </a:lnTo>
                <a:lnTo>
                  <a:pt x="45794" y="3094726"/>
                </a:lnTo>
                <a:lnTo>
                  <a:pt x="41940" y="3094081"/>
                </a:lnTo>
                <a:close/>
              </a:path>
              <a:path w="2308225" h="3999865">
                <a:moveTo>
                  <a:pt x="34905" y="3093005"/>
                </a:moveTo>
                <a:lnTo>
                  <a:pt x="40574" y="3094141"/>
                </a:lnTo>
                <a:lnTo>
                  <a:pt x="54515" y="3096670"/>
                </a:lnTo>
                <a:lnTo>
                  <a:pt x="42580" y="3094340"/>
                </a:lnTo>
                <a:lnTo>
                  <a:pt x="34905" y="3093005"/>
                </a:lnTo>
                <a:close/>
              </a:path>
              <a:path w="2308225" h="3999865">
                <a:moveTo>
                  <a:pt x="53565" y="3095128"/>
                </a:moveTo>
                <a:lnTo>
                  <a:pt x="55838" y="3095513"/>
                </a:lnTo>
                <a:lnTo>
                  <a:pt x="56698" y="3095634"/>
                </a:lnTo>
                <a:lnTo>
                  <a:pt x="61508" y="3096211"/>
                </a:lnTo>
                <a:lnTo>
                  <a:pt x="53565" y="3095128"/>
                </a:lnTo>
                <a:close/>
              </a:path>
              <a:path w="2308225" h="3999865">
                <a:moveTo>
                  <a:pt x="37197" y="3093289"/>
                </a:moveTo>
                <a:lnTo>
                  <a:pt x="42580" y="3094340"/>
                </a:lnTo>
                <a:lnTo>
                  <a:pt x="50190" y="3095664"/>
                </a:lnTo>
                <a:lnTo>
                  <a:pt x="41940" y="3094081"/>
                </a:lnTo>
                <a:lnTo>
                  <a:pt x="37197" y="3093289"/>
                </a:lnTo>
                <a:close/>
              </a:path>
              <a:path w="2308225" h="3999865">
                <a:moveTo>
                  <a:pt x="43382" y="3093739"/>
                </a:moveTo>
                <a:lnTo>
                  <a:pt x="43541" y="3093783"/>
                </a:lnTo>
                <a:lnTo>
                  <a:pt x="55838" y="3095513"/>
                </a:lnTo>
                <a:lnTo>
                  <a:pt x="53565" y="3095128"/>
                </a:lnTo>
                <a:lnTo>
                  <a:pt x="43382" y="3093739"/>
                </a:lnTo>
                <a:close/>
              </a:path>
              <a:path w="2308225" h="3999865">
                <a:moveTo>
                  <a:pt x="31361" y="3092053"/>
                </a:moveTo>
                <a:lnTo>
                  <a:pt x="41948" y="3094083"/>
                </a:lnTo>
                <a:lnTo>
                  <a:pt x="45794" y="3094726"/>
                </a:lnTo>
                <a:lnTo>
                  <a:pt x="32713" y="3092246"/>
                </a:lnTo>
                <a:lnTo>
                  <a:pt x="31361" y="3092053"/>
                </a:lnTo>
                <a:close/>
              </a:path>
              <a:path w="2308225" h="3999865">
                <a:moveTo>
                  <a:pt x="31938" y="3092410"/>
                </a:moveTo>
                <a:lnTo>
                  <a:pt x="34905" y="3093005"/>
                </a:lnTo>
                <a:lnTo>
                  <a:pt x="42580" y="3094340"/>
                </a:lnTo>
                <a:lnTo>
                  <a:pt x="37197" y="3093289"/>
                </a:lnTo>
                <a:lnTo>
                  <a:pt x="31938" y="3092410"/>
                </a:lnTo>
                <a:close/>
              </a:path>
              <a:path w="2308225" h="3999865">
                <a:moveTo>
                  <a:pt x="20472" y="3090494"/>
                </a:moveTo>
                <a:lnTo>
                  <a:pt x="40574" y="3094141"/>
                </a:lnTo>
                <a:lnTo>
                  <a:pt x="34905" y="3093005"/>
                </a:lnTo>
                <a:lnTo>
                  <a:pt x="20472" y="3090494"/>
                </a:lnTo>
                <a:close/>
              </a:path>
              <a:path w="2308225" h="3999865">
                <a:moveTo>
                  <a:pt x="38214" y="3093034"/>
                </a:moveTo>
                <a:lnTo>
                  <a:pt x="44442" y="3094083"/>
                </a:lnTo>
                <a:lnTo>
                  <a:pt x="44225" y="3094012"/>
                </a:lnTo>
                <a:lnTo>
                  <a:pt x="38214" y="3093034"/>
                </a:lnTo>
                <a:close/>
              </a:path>
              <a:path w="2308225" h="3999865">
                <a:moveTo>
                  <a:pt x="29502" y="3091787"/>
                </a:moveTo>
                <a:lnTo>
                  <a:pt x="37197" y="3093289"/>
                </a:lnTo>
                <a:lnTo>
                  <a:pt x="41940" y="3094081"/>
                </a:lnTo>
                <a:lnTo>
                  <a:pt x="31361" y="3092053"/>
                </a:lnTo>
                <a:lnTo>
                  <a:pt x="29502" y="3091787"/>
                </a:lnTo>
                <a:close/>
              </a:path>
              <a:path w="2308225" h="3999865">
                <a:moveTo>
                  <a:pt x="38214" y="3093034"/>
                </a:moveTo>
                <a:lnTo>
                  <a:pt x="44225" y="3094012"/>
                </a:lnTo>
                <a:lnTo>
                  <a:pt x="44013" y="3093944"/>
                </a:lnTo>
                <a:lnTo>
                  <a:pt x="38214" y="3093034"/>
                </a:lnTo>
                <a:close/>
              </a:path>
              <a:path w="2308225" h="3999865">
                <a:moveTo>
                  <a:pt x="38214" y="3093034"/>
                </a:moveTo>
                <a:lnTo>
                  <a:pt x="44013" y="3093944"/>
                </a:lnTo>
                <a:lnTo>
                  <a:pt x="43481" y="3093778"/>
                </a:lnTo>
                <a:lnTo>
                  <a:pt x="38214" y="3093034"/>
                </a:lnTo>
                <a:close/>
              </a:path>
              <a:path w="2308225" h="3999865">
                <a:moveTo>
                  <a:pt x="38214" y="3093034"/>
                </a:moveTo>
                <a:lnTo>
                  <a:pt x="43502" y="3093778"/>
                </a:lnTo>
                <a:lnTo>
                  <a:pt x="38214" y="3093034"/>
                </a:lnTo>
                <a:close/>
              </a:path>
              <a:path w="2308225" h="3999865">
                <a:moveTo>
                  <a:pt x="41211" y="3093034"/>
                </a:moveTo>
                <a:lnTo>
                  <a:pt x="38214" y="3093034"/>
                </a:lnTo>
                <a:lnTo>
                  <a:pt x="43382" y="3093739"/>
                </a:lnTo>
                <a:lnTo>
                  <a:pt x="41211" y="3093034"/>
                </a:lnTo>
                <a:close/>
              </a:path>
              <a:path w="2308225" h="3999865">
                <a:moveTo>
                  <a:pt x="27139" y="3091448"/>
                </a:moveTo>
                <a:lnTo>
                  <a:pt x="31938" y="3092410"/>
                </a:lnTo>
                <a:lnTo>
                  <a:pt x="37197" y="3093289"/>
                </a:lnTo>
                <a:lnTo>
                  <a:pt x="29502" y="3091787"/>
                </a:lnTo>
                <a:lnTo>
                  <a:pt x="27139" y="3091448"/>
                </a:lnTo>
                <a:close/>
              </a:path>
              <a:path w="2308225" h="3999865">
                <a:moveTo>
                  <a:pt x="1594091" y="3077794"/>
                </a:moveTo>
                <a:lnTo>
                  <a:pt x="702144" y="3090494"/>
                </a:lnTo>
                <a:lnTo>
                  <a:pt x="1627784" y="3093034"/>
                </a:lnTo>
                <a:lnTo>
                  <a:pt x="1621332" y="3090494"/>
                </a:lnTo>
                <a:lnTo>
                  <a:pt x="1594091" y="3077794"/>
                </a:lnTo>
                <a:close/>
              </a:path>
              <a:path w="2308225" h="3999865">
                <a:moveTo>
                  <a:pt x="20472" y="3090494"/>
                </a:moveTo>
                <a:lnTo>
                  <a:pt x="34905" y="3093005"/>
                </a:lnTo>
                <a:lnTo>
                  <a:pt x="31938" y="3092410"/>
                </a:lnTo>
                <a:lnTo>
                  <a:pt x="20472" y="3090494"/>
                </a:lnTo>
                <a:close/>
              </a:path>
              <a:path w="2308225" h="3999865">
                <a:moveTo>
                  <a:pt x="20472" y="3090494"/>
                </a:moveTo>
                <a:lnTo>
                  <a:pt x="31938" y="3092410"/>
                </a:lnTo>
                <a:lnTo>
                  <a:pt x="27139" y="3091448"/>
                </a:lnTo>
                <a:lnTo>
                  <a:pt x="20472" y="3090494"/>
                </a:lnTo>
                <a:close/>
              </a:path>
              <a:path w="2308225" h="3999865">
                <a:moveTo>
                  <a:pt x="1594091" y="3077794"/>
                </a:moveTo>
                <a:lnTo>
                  <a:pt x="715479" y="3084144"/>
                </a:lnTo>
                <a:lnTo>
                  <a:pt x="702144" y="3090494"/>
                </a:lnTo>
                <a:lnTo>
                  <a:pt x="1594091" y="3077794"/>
                </a:lnTo>
                <a:close/>
              </a:path>
              <a:path w="2308225" h="3999865">
                <a:moveTo>
                  <a:pt x="1594091" y="3077794"/>
                </a:moveTo>
                <a:lnTo>
                  <a:pt x="721169" y="3082874"/>
                </a:lnTo>
                <a:lnTo>
                  <a:pt x="715479" y="3084144"/>
                </a:lnTo>
                <a:lnTo>
                  <a:pt x="1594091" y="3077794"/>
                </a:lnTo>
                <a:close/>
              </a:path>
              <a:path w="2308225" h="3999865">
                <a:moveTo>
                  <a:pt x="1594091" y="3077794"/>
                </a:moveTo>
                <a:lnTo>
                  <a:pt x="730250" y="3079064"/>
                </a:lnTo>
                <a:lnTo>
                  <a:pt x="721169" y="3082874"/>
                </a:lnTo>
                <a:lnTo>
                  <a:pt x="1594091" y="3077794"/>
                </a:lnTo>
                <a:close/>
              </a:path>
              <a:path w="2308225" h="3999865">
                <a:moveTo>
                  <a:pt x="1578343" y="3071444"/>
                </a:moveTo>
                <a:lnTo>
                  <a:pt x="745401" y="3073984"/>
                </a:lnTo>
                <a:lnTo>
                  <a:pt x="741781" y="3075254"/>
                </a:lnTo>
                <a:lnTo>
                  <a:pt x="1586560" y="3073984"/>
                </a:lnTo>
                <a:lnTo>
                  <a:pt x="1578343" y="3071444"/>
                </a:lnTo>
                <a:close/>
              </a:path>
              <a:path w="2308225" h="3999865">
                <a:moveTo>
                  <a:pt x="1545348" y="3056204"/>
                </a:moveTo>
                <a:lnTo>
                  <a:pt x="782980" y="3065094"/>
                </a:lnTo>
                <a:lnTo>
                  <a:pt x="762368" y="3068904"/>
                </a:lnTo>
                <a:lnTo>
                  <a:pt x="1565960" y="3065094"/>
                </a:lnTo>
                <a:lnTo>
                  <a:pt x="1545348" y="3056204"/>
                </a:lnTo>
                <a:close/>
              </a:path>
              <a:path w="2308225" h="3999865">
                <a:moveTo>
                  <a:pt x="1545348" y="3056204"/>
                </a:moveTo>
                <a:lnTo>
                  <a:pt x="824191" y="3061284"/>
                </a:lnTo>
                <a:lnTo>
                  <a:pt x="803579" y="3061284"/>
                </a:lnTo>
                <a:lnTo>
                  <a:pt x="782980" y="3065094"/>
                </a:lnTo>
                <a:lnTo>
                  <a:pt x="1545348" y="3056204"/>
                </a:lnTo>
                <a:close/>
              </a:path>
              <a:path w="2308225" h="3999865">
                <a:moveTo>
                  <a:pt x="1545348" y="3056204"/>
                </a:moveTo>
                <a:lnTo>
                  <a:pt x="824602" y="3061140"/>
                </a:lnTo>
                <a:lnTo>
                  <a:pt x="824191" y="3061284"/>
                </a:lnTo>
                <a:lnTo>
                  <a:pt x="1545348" y="3056204"/>
                </a:lnTo>
                <a:close/>
              </a:path>
              <a:path w="2308225" h="3999865">
                <a:moveTo>
                  <a:pt x="1545348" y="3056204"/>
                </a:moveTo>
                <a:lnTo>
                  <a:pt x="831443" y="3058744"/>
                </a:lnTo>
                <a:lnTo>
                  <a:pt x="824602" y="3061140"/>
                </a:lnTo>
                <a:lnTo>
                  <a:pt x="1545348" y="3056204"/>
                </a:lnTo>
                <a:close/>
              </a:path>
              <a:path w="2308225" h="3999865">
                <a:moveTo>
                  <a:pt x="1524736" y="3048584"/>
                </a:moveTo>
                <a:lnTo>
                  <a:pt x="844791" y="3053664"/>
                </a:lnTo>
                <a:lnTo>
                  <a:pt x="1545348" y="3056204"/>
                </a:lnTo>
                <a:lnTo>
                  <a:pt x="1524736" y="3048584"/>
                </a:lnTo>
                <a:close/>
              </a:path>
              <a:path w="2308225" h="3999865">
                <a:moveTo>
                  <a:pt x="1524736" y="3048584"/>
                </a:moveTo>
                <a:lnTo>
                  <a:pt x="851065" y="3051124"/>
                </a:lnTo>
                <a:lnTo>
                  <a:pt x="844791" y="3053664"/>
                </a:lnTo>
                <a:lnTo>
                  <a:pt x="1524736" y="3048584"/>
                </a:lnTo>
                <a:close/>
              </a:path>
              <a:path w="2308225" h="3999865">
                <a:moveTo>
                  <a:pt x="1504149" y="3040964"/>
                </a:moveTo>
                <a:lnTo>
                  <a:pt x="861250" y="3047314"/>
                </a:lnTo>
                <a:lnTo>
                  <a:pt x="1524736" y="3048584"/>
                </a:lnTo>
                <a:lnTo>
                  <a:pt x="1504149" y="3040964"/>
                </a:lnTo>
                <a:close/>
              </a:path>
              <a:path w="2308225" h="3999865">
                <a:moveTo>
                  <a:pt x="1504149" y="3040964"/>
                </a:moveTo>
                <a:lnTo>
                  <a:pt x="865403" y="3046044"/>
                </a:lnTo>
                <a:lnTo>
                  <a:pt x="861250" y="3047314"/>
                </a:lnTo>
                <a:lnTo>
                  <a:pt x="1504149" y="3040964"/>
                </a:lnTo>
                <a:close/>
              </a:path>
              <a:path w="2308225" h="3999865">
                <a:moveTo>
                  <a:pt x="1504149" y="3040964"/>
                </a:moveTo>
                <a:lnTo>
                  <a:pt x="875677" y="3042234"/>
                </a:lnTo>
                <a:lnTo>
                  <a:pt x="865403" y="3046044"/>
                </a:lnTo>
                <a:lnTo>
                  <a:pt x="1504149" y="3040964"/>
                </a:lnTo>
                <a:close/>
              </a:path>
              <a:path w="2308225" h="3999865">
                <a:moveTo>
                  <a:pt x="1483550" y="3034614"/>
                </a:moveTo>
                <a:lnTo>
                  <a:pt x="886015" y="3037154"/>
                </a:lnTo>
                <a:lnTo>
                  <a:pt x="1504149" y="3040964"/>
                </a:lnTo>
                <a:lnTo>
                  <a:pt x="1483550" y="3034614"/>
                </a:lnTo>
                <a:close/>
              </a:path>
              <a:path w="2308225" h="3999865">
                <a:moveTo>
                  <a:pt x="1483550" y="3034614"/>
                </a:moveTo>
                <a:lnTo>
                  <a:pt x="889990" y="3035884"/>
                </a:lnTo>
                <a:lnTo>
                  <a:pt x="886015" y="3037154"/>
                </a:lnTo>
                <a:lnTo>
                  <a:pt x="1483550" y="3034614"/>
                </a:lnTo>
                <a:close/>
              </a:path>
              <a:path w="2308225" h="3999865">
                <a:moveTo>
                  <a:pt x="898829" y="3032074"/>
                </a:moveTo>
                <a:lnTo>
                  <a:pt x="889990" y="3035884"/>
                </a:lnTo>
                <a:lnTo>
                  <a:pt x="1462938" y="3034614"/>
                </a:lnTo>
                <a:lnTo>
                  <a:pt x="898829" y="3032074"/>
                </a:lnTo>
                <a:close/>
              </a:path>
              <a:path w="2308225" h="3999865">
                <a:moveTo>
                  <a:pt x="898829" y="3032074"/>
                </a:moveTo>
                <a:lnTo>
                  <a:pt x="1462938" y="3034614"/>
                </a:lnTo>
                <a:lnTo>
                  <a:pt x="1462185" y="3034521"/>
                </a:lnTo>
                <a:lnTo>
                  <a:pt x="898829" y="3032074"/>
                </a:lnTo>
                <a:close/>
              </a:path>
              <a:path w="2308225" h="3999865">
                <a:moveTo>
                  <a:pt x="904113" y="3029534"/>
                </a:moveTo>
                <a:lnTo>
                  <a:pt x="898829" y="3032074"/>
                </a:lnTo>
                <a:lnTo>
                  <a:pt x="1462185" y="3034521"/>
                </a:lnTo>
                <a:lnTo>
                  <a:pt x="1442326" y="3032074"/>
                </a:lnTo>
                <a:lnTo>
                  <a:pt x="904113" y="3029534"/>
                </a:lnTo>
                <a:close/>
              </a:path>
              <a:path w="2308225" h="3999865">
                <a:moveTo>
                  <a:pt x="1421726" y="3028264"/>
                </a:moveTo>
                <a:lnTo>
                  <a:pt x="906602" y="3029534"/>
                </a:lnTo>
                <a:lnTo>
                  <a:pt x="1442326" y="3032074"/>
                </a:lnTo>
                <a:lnTo>
                  <a:pt x="1421726" y="3028264"/>
                </a:lnTo>
                <a:close/>
              </a:path>
              <a:path w="2308225" h="3999865">
                <a:moveTo>
                  <a:pt x="1421726" y="3028264"/>
                </a:moveTo>
                <a:lnTo>
                  <a:pt x="906602" y="3029534"/>
                </a:lnTo>
                <a:lnTo>
                  <a:pt x="1421726" y="3028264"/>
                </a:lnTo>
                <a:close/>
              </a:path>
              <a:path w="2308225" h="3999865">
                <a:moveTo>
                  <a:pt x="918070" y="3023184"/>
                </a:moveTo>
                <a:lnTo>
                  <a:pt x="906613" y="3029528"/>
                </a:lnTo>
                <a:lnTo>
                  <a:pt x="1421726" y="3028264"/>
                </a:lnTo>
                <a:lnTo>
                  <a:pt x="918070" y="3023184"/>
                </a:lnTo>
                <a:close/>
              </a:path>
              <a:path w="2308225" h="3999865">
                <a:moveTo>
                  <a:pt x="1421726" y="3028264"/>
                </a:moveTo>
                <a:lnTo>
                  <a:pt x="1428560" y="3029528"/>
                </a:lnTo>
                <a:lnTo>
                  <a:pt x="906613" y="3029528"/>
                </a:lnTo>
                <a:lnTo>
                  <a:pt x="1421726" y="3028264"/>
                </a:lnTo>
                <a:close/>
              </a:path>
              <a:path w="2308225" h="3999865">
                <a:moveTo>
                  <a:pt x="927201" y="3019374"/>
                </a:moveTo>
                <a:lnTo>
                  <a:pt x="918070" y="3023184"/>
                </a:lnTo>
                <a:lnTo>
                  <a:pt x="1421726" y="3028264"/>
                </a:lnTo>
                <a:lnTo>
                  <a:pt x="1401114" y="3023184"/>
                </a:lnTo>
                <a:lnTo>
                  <a:pt x="927201" y="3019374"/>
                </a:lnTo>
                <a:close/>
              </a:path>
              <a:path w="2308225" h="3999865">
                <a:moveTo>
                  <a:pt x="1380515" y="3016834"/>
                </a:moveTo>
                <a:lnTo>
                  <a:pt x="927201" y="3019374"/>
                </a:lnTo>
                <a:lnTo>
                  <a:pt x="1401114" y="3023184"/>
                </a:lnTo>
                <a:lnTo>
                  <a:pt x="1380515" y="3016834"/>
                </a:lnTo>
                <a:close/>
              </a:path>
              <a:path w="2308225" h="3999865">
                <a:moveTo>
                  <a:pt x="1380515" y="3016834"/>
                </a:moveTo>
                <a:lnTo>
                  <a:pt x="932053" y="3018104"/>
                </a:lnTo>
                <a:lnTo>
                  <a:pt x="927201" y="3019374"/>
                </a:lnTo>
                <a:lnTo>
                  <a:pt x="1380515" y="3016834"/>
                </a:lnTo>
                <a:close/>
              </a:path>
              <a:path w="2308225" h="3999865">
                <a:moveTo>
                  <a:pt x="942454" y="3013024"/>
                </a:moveTo>
                <a:lnTo>
                  <a:pt x="932053" y="3018104"/>
                </a:lnTo>
                <a:lnTo>
                  <a:pt x="1380515" y="3016834"/>
                </a:lnTo>
                <a:lnTo>
                  <a:pt x="942454" y="3013024"/>
                </a:lnTo>
                <a:close/>
              </a:path>
              <a:path w="2308225" h="3999865">
                <a:moveTo>
                  <a:pt x="1359916" y="3010484"/>
                </a:moveTo>
                <a:lnTo>
                  <a:pt x="942454" y="3013024"/>
                </a:lnTo>
                <a:lnTo>
                  <a:pt x="1380515" y="3016834"/>
                </a:lnTo>
                <a:lnTo>
                  <a:pt x="1368691" y="3013024"/>
                </a:lnTo>
                <a:lnTo>
                  <a:pt x="1359916" y="3010484"/>
                </a:lnTo>
                <a:close/>
              </a:path>
              <a:path w="2308225" h="3999865">
                <a:moveTo>
                  <a:pt x="1359916" y="3010484"/>
                </a:moveTo>
                <a:lnTo>
                  <a:pt x="946023" y="3011754"/>
                </a:lnTo>
                <a:lnTo>
                  <a:pt x="942454" y="3013024"/>
                </a:lnTo>
                <a:lnTo>
                  <a:pt x="1359916" y="3010484"/>
                </a:lnTo>
                <a:close/>
              </a:path>
              <a:path w="2308225" h="3999865">
                <a:moveTo>
                  <a:pt x="1339316" y="3002864"/>
                </a:moveTo>
                <a:lnTo>
                  <a:pt x="952944" y="3007944"/>
                </a:lnTo>
                <a:lnTo>
                  <a:pt x="1359916" y="3010484"/>
                </a:lnTo>
                <a:lnTo>
                  <a:pt x="1339316" y="3002864"/>
                </a:lnTo>
                <a:close/>
              </a:path>
              <a:path w="2308225" h="3999865">
                <a:moveTo>
                  <a:pt x="1339316" y="3002864"/>
                </a:moveTo>
                <a:lnTo>
                  <a:pt x="959904" y="3005404"/>
                </a:lnTo>
                <a:lnTo>
                  <a:pt x="952944" y="3007944"/>
                </a:lnTo>
                <a:lnTo>
                  <a:pt x="1339316" y="3002864"/>
                </a:lnTo>
                <a:close/>
              </a:path>
              <a:path w="2308225" h="3999865">
                <a:moveTo>
                  <a:pt x="968425" y="3001594"/>
                </a:moveTo>
                <a:lnTo>
                  <a:pt x="959904" y="3005404"/>
                </a:lnTo>
                <a:lnTo>
                  <a:pt x="1339316" y="3002864"/>
                </a:lnTo>
                <a:lnTo>
                  <a:pt x="968425" y="3001594"/>
                </a:lnTo>
                <a:close/>
              </a:path>
              <a:path w="2308225" h="3999865">
                <a:moveTo>
                  <a:pt x="1314742" y="2993974"/>
                </a:moveTo>
                <a:lnTo>
                  <a:pt x="968425" y="3001594"/>
                </a:lnTo>
                <a:lnTo>
                  <a:pt x="1339316" y="3002864"/>
                </a:lnTo>
                <a:lnTo>
                  <a:pt x="1314742" y="2993974"/>
                </a:lnTo>
                <a:close/>
              </a:path>
              <a:path w="2308225" h="3999865">
                <a:moveTo>
                  <a:pt x="1314742" y="2993974"/>
                </a:moveTo>
                <a:lnTo>
                  <a:pt x="973937" y="2999054"/>
                </a:lnTo>
                <a:lnTo>
                  <a:pt x="968425" y="3001594"/>
                </a:lnTo>
                <a:lnTo>
                  <a:pt x="1314742" y="2993974"/>
                </a:lnTo>
                <a:close/>
              </a:path>
              <a:path w="2308225" h="3999865">
                <a:moveTo>
                  <a:pt x="1303007" y="2988894"/>
                </a:moveTo>
                <a:lnTo>
                  <a:pt x="986345" y="2993974"/>
                </a:lnTo>
                <a:lnTo>
                  <a:pt x="973937" y="2999054"/>
                </a:lnTo>
                <a:lnTo>
                  <a:pt x="1314742" y="2993974"/>
                </a:lnTo>
                <a:lnTo>
                  <a:pt x="1303007" y="2988894"/>
                </a:lnTo>
                <a:close/>
              </a:path>
              <a:path w="2308225" h="3999865">
                <a:moveTo>
                  <a:pt x="1303007" y="2988894"/>
                </a:moveTo>
                <a:lnTo>
                  <a:pt x="988148" y="2992704"/>
                </a:lnTo>
                <a:lnTo>
                  <a:pt x="986345" y="2993974"/>
                </a:lnTo>
                <a:lnTo>
                  <a:pt x="1303007" y="2988894"/>
                </a:lnTo>
                <a:close/>
              </a:path>
              <a:path w="2308225" h="3999865">
                <a:moveTo>
                  <a:pt x="1002284" y="2987624"/>
                </a:moveTo>
                <a:lnTo>
                  <a:pt x="988148" y="2992704"/>
                </a:lnTo>
                <a:lnTo>
                  <a:pt x="1303007" y="2988894"/>
                </a:lnTo>
                <a:lnTo>
                  <a:pt x="1002284" y="2987624"/>
                </a:lnTo>
                <a:close/>
              </a:path>
              <a:path w="2308225" h="3999865">
                <a:moveTo>
                  <a:pt x="1277493" y="2980004"/>
                </a:moveTo>
                <a:lnTo>
                  <a:pt x="1002284" y="2987624"/>
                </a:lnTo>
                <a:lnTo>
                  <a:pt x="1303007" y="2988894"/>
                </a:lnTo>
                <a:lnTo>
                  <a:pt x="1298092" y="2987624"/>
                </a:lnTo>
                <a:lnTo>
                  <a:pt x="1277493" y="2980004"/>
                </a:lnTo>
                <a:close/>
              </a:path>
              <a:path w="2308225" h="3999865">
                <a:moveTo>
                  <a:pt x="1277493" y="2980004"/>
                </a:moveTo>
                <a:lnTo>
                  <a:pt x="1009637" y="2983814"/>
                </a:lnTo>
                <a:lnTo>
                  <a:pt x="1002284" y="2987624"/>
                </a:lnTo>
                <a:lnTo>
                  <a:pt x="1277493" y="2980004"/>
                </a:lnTo>
                <a:close/>
              </a:path>
              <a:path w="2308225" h="3999865">
                <a:moveTo>
                  <a:pt x="1277493" y="2980004"/>
                </a:moveTo>
                <a:lnTo>
                  <a:pt x="1016762" y="2981274"/>
                </a:lnTo>
                <a:lnTo>
                  <a:pt x="1009637" y="2983814"/>
                </a:lnTo>
                <a:lnTo>
                  <a:pt x="1277493" y="2980004"/>
                </a:lnTo>
                <a:close/>
              </a:path>
              <a:path w="2308225" h="3999865">
                <a:moveTo>
                  <a:pt x="1027201" y="2977464"/>
                </a:moveTo>
                <a:lnTo>
                  <a:pt x="1016762" y="2981274"/>
                </a:lnTo>
                <a:lnTo>
                  <a:pt x="1277493" y="2980004"/>
                </a:lnTo>
                <a:lnTo>
                  <a:pt x="1027201" y="2977464"/>
                </a:lnTo>
                <a:close/>
              </a:path>
              <a:path w="2308225" h="3999865">
                <a:moveTo>
                  <a:pt x="1262659" y="2974924"/>
                </a:moveTo>
                <a:lnTo>
                  <a:pt x="1027201" y="2977464"/>
                </a:lnTo>
                <a:lnTo>
                  <a:pt x="1277493" y="2980004"/>
                </a:lnTo>
                <a:lnTo>
                  <a:pt x="1262659" y="2974924"/>
                </a:lnTo>
                <a:close/>
              </a:path>
              <a:path w="2308225" h="3999865">
                <a:moveTo>
                  <a:pt x="1262659" y="2974924"/>
                </a:moveTo>
                <a:lnTo>
                  <a:pt x="1031570" y="2976194"/>
                </a:lnTo>
                <a:lnTo>
                  <a:pt x="1030236" y="2976194"/>
                </a:lnTo>
                <a:lnTo>
                  <a:pt x="1027201" y="2977464"/>
                </a:lnTo>
                <a:lnTo>
                  <a:pt x="1262659" y="2974924"/>
                </a:lnTo>
                <a:close/>
              </a:path>
              <a:path w="2308225" h="3999865">
                <a:moveTo>
                  <a:pt x="1256880" y="2972384"/>
                </a:moveTo>
                <a:lnTo>
                  <a:pt x="1035418" y="2974924"/>
                </a:lnTo>
                <a:lnTo>
                  <a:pt x="1031592" y="2976186"/>
                </a:lnTo>
                <a:lnTo>
                  <a:pt x="1262659" y="2974924"/>
                </a:lnTo>
                <a:lnTo>
                  <a:pt x="1256880" y="2972384"/>
                </a:lnTo>
                <a:close/>
              </a:path>
              <a:path w="2308225" h="3999865">
                <a:moveTo>
                  <a:pt x="1046505" y="2971114"/>
                </a:moveTo>
                <a:lnTo>
                  <a:pt x="1035418" y="2974924"/>
                </a:lnTo>
                <a:lnTo>
                  <a:pt x="1256880" y="2972384"/>
                </a:lnTo>
                <a:lnTo>
                  <a:pt x="1046505" y="2971114"/>
                </a:lnTo>
                <a:close/>
              </a:path>
              <a:path w="2308225" h="3999865">
                <a:moveTo>
                  <a:pt x="1243482" y="2967304"/>
                </a:moveTo>
                <a:lnTo>
                  <a:pt x="1046505" y="2971114"/>
                </a:lnTo>
                <a:lnTo>
                  <a:pt x="1256880" y="2972384"/>
                </a:lnTo>
                <a:lnTo>
                  <a:pt x="1243482" y="2967304"/>
                </a:lnTo>
                <a:close/>
              </a:path>
              <a:path w="2308225" h="3999865">
                <a:moveTo>
                  <a:pt x="1243482" y="2967304"/>
                </a:moveTo>
                <a:lnTo>
                  <a:pt x="1050848" y="2968574"/>
                </a:lnTo>
                <a:lnTo>
                  <a:pt x="1046505" y="2971114"/>
                </a:lnTo>
                <a:lnTo>
                  <a:pt x="1243482" y="2967304"/>
                </a:lnTo>
                <a:close/>
              </a:path>
              <a:path w="2308225" h="3999865">
                <a:moveTo>
                  <a:pt x="1059649" y="2966034"/>
                </a:moveTo>
                <a:lnTo>
                  <a:pt x="1050848" y="2968574"/>
                </a:lnTo>
                <a:lnTo>
                  <a:pt x="1243482" y="2967304"/>
                </a:lnTo>
                <a:lnTo>
                  <a:pt x="1059649" y="2966034"/>
                </a:lnTo>
                <a:close/>
              </a:path>
              <a:path w="2308225" h="3999865">
                <a:moveTo>
                  <a:pt x="1071435" y="2963494"/>
                </a:moveTo>
                <a:lnTo>
                  <a:pt x="1061897" y="2966034"/>
                </a:lnTo>
                <a:lnTo>
                  <a:pt x="1243482" y="2967304"/>
                </a:lnTo>
                <a:lnTo>
                  <a:pt x="1236281" y="2966034"/>
                </a:lnTo>
                <a:lnTo>
                  <a:pt x="1071435" y="2963494"/>
                </a:lnTo>
                <a:close/>
              </a:path>
              <a:path w="2308225" h="3999865">
                <a:moveTo>
                  <a:pt x="1215669" y="2959684"/>
                </a:moveTo>
                <a:lnTo>
                  <a:pt x="1071435" y="2963494"/>
                </a:lnTo>
                <a:lnTo>
                  <a:pt x="1236281" y="2966034"/>
                </a:lnTo>
                <a:lnTo>
                  <a:pt x="1215669" y="2959684"/>
                </a:lnTo>
                <a:close/>
              </a:path>
              <a:path w="2308225" h="3999865">
                <a:moveTo>
                  <a:pt x="1215669" y="2959684"/>
                </a:moveTo>
                <a:lnTo>
                  <a:pt x="1077798" y="2960954"/>
                </a:lnTo>
                <a:lnTo>
                  <a:pt x="1071435" y="2963494"/>
                </a:lnTo>
                <a:lnTo>
                  <a:pt x="1215669" y="2959684"/>
                </a:lnTo>
                <a:close/>
              </a:path>
              <a:path w="2308225" h="3999865">
                <a:moveTo>
                  <a:pt x="1088301" y="2958414"/>
                </a:moveTo>
                <a:lnTo>
                  <a:pt x="1077798" y="2960954"/>
                </a:lnTo>
                <a:lnTo>
                  <a:pt x="1215669" y="2959684"/>
                </a:lnTo>
                <a:lnTo>
                  <a:pt x="1088301" y="2958414"/>
                </a:lnTo>
                <a:close/>
              </a:path>
              <a:path w="2308225" h="3999865">
                <a:moveTo>
                  <a:pt x="1194904" y="2955874"/>
                </a:moveTo>
                <a:lnTo>
                  <a:pt x="1092047" y="2958414"/>
                </a:lnTo>
                <a:lnTo>
                  <a:pt x="1215669" y="2959684"/>
                </a:lnTo>
                <a:lnTo>
                  <a:pt x="1194904" y="2955874"/>
                </a:lnTo>
                <a:close/>
              </a:path>
              <a:path w="2308225" h="3999865">
                <a:moveTo>
                  <a:pt x="1194904" y="2955874"/>
                </a:moveTo>
                <a:lnTo>
                  <a:pt x="1092219" y="2958320"/>
                </a:lnTo>
                <a:lnTo>
                  <a:pt x="1092047" y="2958414"/>
                </a:lnTo>
                <a:lnTo>
                  <a:pt x="1194904" y="2955874"/>
                </a:lnTo>
                <a:close/>
              </a:path>
              <a:path w="2308225" h="3999865">
                <a:moveTo>
                  <a:pt x="1194904" y="2955874"/>
                </a:moveTo>
                <a:lnTo>
                  <a:pt x="1094384" y="2957144"/>
                </a:lnTo>
                <a:lnTo>
                  <a:pt x="1092219" y="2958320"/>
                </a:lnTo>
                <a:lnTo>
                  <a:pt x="1194904" y="2955874"/>
                </a:lnTo>
                <a:close/>
              </a:path>
              <a:path w="2308225" h="3999865">
                <a:moveTo>
                  <a:pt x="1112659" y="2954604"/>
                </a:moveTo>
                <a:lnTo>
                  <a:pt x="1106982" y="2955874"/>
                </a:lnTo>
                <a:lnTo>
                  <a:pt x="1094384" y="2957144"/>
                </a:lnTo>
                <a:lnTo>
                  <a:pt x="1194904" y="2955874"/>
                </a:lnTo>
                <a:lnTo>
                  <a:pt x="1112659" y="2954604"/>
                </a:lnTo>
                <a:close/>
              </a:path>
              <a:path w="2308225" h="3999865">
                <a:moveTo>
                  <a:pt x="1174470" y="2952064"/>
                </a:moveTo>
                <a:lnTo>
                  <a:pt x="1112659" y="2954604"/>
                </a:lnTo>
                <a:lnTo>
                  <a:pt x="1194904" y="2955874"/>
                </a:lnTo>
                <a:lnTo>
                  <a:pt x="1174470" y="2952064"/>
                </a:lnTo>
                <a:close/>
              </a:path>
              <a:path w="2308225" h="3999865">
                <a:moveTo>
                  <a:pt x="1153871" y="2950794"/>
                </a:moveTo>
                <a:lnTo>
                  <a:pt x="1133259" y="2952064"/>
                </a:lnTo>
                <a:lnTo>
                  <a:pt x="1129779" y="2952064"/>
                </a:lnTo>
                <a:lnTo>
                  <a:pt x="1112659" y="2954604"/>
                </a:lnTo>
                <a:lnTo>
                  <a:pt x="1174470" y="2952064"/>
                </a:lnTo>
                <a:lnTo>
                  <a:pt x="1153871" y="2950794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081085" y="2235136"/>
                </a:lnTo>
                <a:lnTo>
                  <a:pt x="2101684" y="223640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101684" y="2236406"/>
                </a:lnTo>
                <a:lnTo>
                  <a:pt x="2122297" y="223640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122297" y="2236406"/>
                </a:lnTo>
                <a:lnTo>
                  <a:pt x="2142883" y="223640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142883" y="2236406"/>
                </a:lnTo>
                <a:lnTo>
                  <a:pt x="2163495" y="223640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163495" y="2236406"/>
                </a:lnTo>
                <a:lnTo>
                  <a:pt x="2174443" y="223513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300325" y="1993836"/>
                </a:moveTo>
                <a:lnTo>
                  <a:pt x="2060473" y="2233866"/>
                </a:lnTo>
                <a:lnTo>
                  <a:pt x="2081085" y="2235136"/>
                </a:lnTo>
                <a:lnTo>
                  <a:pt x="2300325" y="1993836"/>
                </a:lnTo>
                <a:close/>
              </a:path>
              <a:path w="2308225" h="3999865">
                <a:moveTo>
                  <a:pt x="2300325" y="1993836"/>
                </a:moveTo>
                <a:lnTo>
                  <a:pt x="2081085" y="2235136"/>
                </a:lnTo>
                <a:lnTo>
                  <a:pt x="2300566" y="1996376"/>
                </a:lnTo>
                <a:lnTo>
                  <a:pt x="2300325" y="1993836"/>
                </a:lnTo>
                <a:close/>
              </a:path>
              <a:path w="2308225" h="3999865">
                <a:moveTo>
                  <a:pt x="2300566" y="1996376"/>
                </a:moveTo>
                <a:lnTo>
                  <a:pt x="2081085" y="2235136"/>
                </a:lnTo>
                <a:lnTo>
                  <a:pt x="2301265" y="1997646"/>
                </a:lnTo>
                <a:lnTo>
                  <a:pt x="2300566" y="1996376"/>
                </a:lnTo>
                <a:close/>
              </a:path>
              <a:path w="2308225" h="3999865">
                <a:moveTo>
                  <a:pt x="2301265" y="1997646"/>
                </a:moveTo>
                <a:lnTo>
                  <a:pt x="2081085" y="2235136"/>
                </a:lnTo>
                <a:lnTo>
                  <a:pt x="2302383" y="1998916"/>
                </a:lnTo>
                <a:lnTo>
                  <a:pt x="2301265" y="1997646"/>
                </a:lnTo>
                <a:close/>
              </a:path>
              <a:path w="2308225" h="3999865">
                <a:moveTo>
                  <a:pt x="2302383" y="1998916"/>
                </a:moveTo>
                <a:lnTo>
                  <a:pt x="2081085" y="2235136"/>
                </a:lnTo>
                <a:lnTo>
                  <a:pt x="2303843" y="2000186"/>
                </a:lnTo>
                <a:lnTo>
                  <a:pt x="2302383" y="1998916"/>
                </a:lnTo>
                <a:close/>
              </a:path>
              <a:path w="2308225" h="3999865">
                <a:moveTo>
                  <a:pt x="2303843" y="2000186"/>
                </a:moveTo>
                <a:lnTo>
                  <a:pt x="2081085" y="2235136"/>
                </a:lnTo>
                <a:lnTo>
                  <a:pt x="2305545" y="2001456"/>
                </a:lnTo>
                <a:lnTo>
                  <a:pt x="2303843" y="2000186"/>
                </a:lnTo>
                <a:close/>
              </a:path>
              <a:path w="2308225" h="3999865">
                <a:moveTo>
                  <a:pt x="2307374" y="2001456"/>
                </a:moveTo>
                <a:lnTo>
                  <a:pt x="2305545" y="2001456"/>
                </a:lnTo>
                <a:lnTo>
                  <a:pt x="2081085" y="2235136"/>
                </a:lnTo>
                <a:lnTo>
                  <a:pt x="2307374" y="200145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307374" y="2001456"/>
                </a:lnTo>
                <a:lnTo>
                  <a:pt x="2081085" y="223513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174443" y="2235136"/>
                </a:lnTo>
                <a:lnTo>
                  <a:pt x="2184095" y="223386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2039861" y="2231326"/>
                </a:lnTo>
                <a:lnTo>
                  <a:pt x="2060473" y="223386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2060473" y="2233866"/>
                </a:lnTo>
                <a:lnTo>
                  <a:pt x="2302383" y="199002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184095" y="2233866"/>
                </a:lnTo>
                <a:lnTo>
                  <a:pt x="2192108" y="223259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302383" y="1990026"/>
                </a:moveTo>
                <a:lnTo>
                  <a:pt x="2060473" y="2233866"/>
                </a:lnTo>
                <a:lnTo>
                  <a:pt x="2301265" y="1991296"/>
                </a:lnTo>
                <a:lnTo>
                  <a:pt x="2302383" y="1990026"/>
                </a:lnTo>
                <a:close/>
              </a:path>
              <a:path w="2308225" h="3999865">
                <a:moveTo>
                  <a:pt x="2301265" y="1991296"/>
                </a:moveTo>
                <a:lnTo>
                  <a:pt x="2060473" y="2233866"/>
                </a:lnTo>
                <a:lnTo>
                  <a:pt x="2300566" y="1992566"/>
                </a:lnTo>
                <a:lnTo>
                  <a:pt x="2301265" y="1991296"/>
                </a:lnTo>
                <a:close/>
              </a:path>
              <a:path w="2308225" h="3999865">
                <a:moveTo>
                  <a:pt x="2300566" y="1992566"/>
                </a:moveTo>
                <a:lnTo>
                  <a:pt x="2060473" y="2233866"/>
                </a:lnTo>
                <a:lnTo>
                  <a:pt x="2300325" y="1993836"/>
                </a:lnTo>
                <a:lnTo>
                  <a:pt x="2300566" y="199256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192108" y="2232596"/>
                </a:lnTo>
                <a:lnTo>
                  <a:pt x="2198052" y="223132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2024634" y="2230056"/>
                </a:lnTo>
                <a:lnTo>
                  <a:pt x="2033358" y="223132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2033358" y="2231326"/>
                </a:lnTo>
                <a:lnTo>
                  <a:pt x="2039861" y="223132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198052" y="2231326"/>
                </a:lnTo>
                <a:lnTo>
                  <a:pt x="2204707" y="223005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2019261" y="2228786"/>
                </a:lnTo>
                <a:lnTo>
                  <a:pt x="2024634" y="223005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204707" y="2230056"/>
                </a:lnTo>
                <a:lnTo>
                  <a:pt x="2208796" y="222878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1998649" y="2226246"/>
                </a:lnTo>
                <a:lnTo>
                  <a:pt x="2015147" y="222878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2015147" y="2228786"/>
                </a:lnTo>
                <a:lnTo>
                  <a:pt x="2019261" y="222878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208796" y="2228786"/>
                </a:lnTo>
                <a:lnTo>
                  <a:pt x="2222080" y="222497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1989353" y="2224976"/>
                </a:lnTo>
                <a:lnTo>
                  <a:pt x="1998649" y="222624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1979498" y="2223706"/>
                </a:lnTo>
                <a:lnTo>
                  <a:pt x="1989353" y="222497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222080" y="2224976"/>
                </a:lnTo>
                <a:lnTo>
                  <a:pt x="2224646" y="222370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1961819" y="2221166"/>
                </a:lnTo>
                <a:lnTo>
                  <a:pt x="1979498" y="222370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224646" y="2223706"/>
                </a:lnTo>
                <a:lnTo>
                  <a:pt x="2225319" y="222370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225319" y="2223706"/>
                </a:lnTo>
                <a:lnTo>
                  <a:pt x="2226627" y="222370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226627" y="2223706"/>
                </a:lnTo>
                <a:lnTo>
                  <a:pt x="2240191" y="221989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1957463" y="2219896"/>
                </a:lnTo>
                <a:lnTo>
                  <a:pt x="1961819" y="222116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1951075" y="2218626"/>
                </a:lnTo>
                <a:lnTo>
                  <a:pt x="1957463" y="221989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240191" y="2219896"/>
                </a:lnTo>
                <a:lnTo>
                  <a:pt x="2245918" y="221735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1944446" y="2217356"/>
                </a:lnTo>
                <a:lnTo>
                  <a:pt x="1951075" y="221862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1936851" y="2216086"/>
                </a:lnTo>
                <a:lnTo>
                  <a:pt x="1944446" y="221735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245918" y="2217356"/>
                </a:lnTo>
                <a:lnTo>
                  <a:pt x="2255024" y="221354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1927339" y="2214816"/>
                </a:lnTo>
                <a:lnTo>
                  <a:pt x="1936851" y="221608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1925294" y="2213546"/>
                </a:lnTo>
                <a:lnTo>
                  <a:pt x="1927339" y="221481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1916239" y="2212276"/>
                </a:lnTo>
                <a:lnTo>
                  <a:pt x="1925294" y="221354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255024" y="2213546"/>
                </a:lnTo>
                <a:lnTo>
                  <a:pt x="2259431" y="221227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1910473" y="2211006"/>
                </a:lnTo>
                <a:lnTo>
                  <a:pt x="1916239" y="221227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259431" y="2212276"/>
                </a:lnTo>
                <a:lnTo>
                  <a:pt x="2266530" y="220973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297785" y="1772856"/>
                </a:moveTo>
                <a:lnTo>
                  <a:pt x="1898459" y="2208466"/>
                </a:lnTo>
                <a:lnTo>
                  <a:pt x="1910473" y="2211006"/>
                </a:lnTo>
                <a:lnTo>
                  <a:pt x="2297785" y="1772856"/>
                </a:lnTo>
                <a:close/>
              </a:path>
              <a:path w="2308225" h="3999865">
                <a:moveTo>
                  <a:pt x="2297785" y="1772856"/>
                </a:moveTo>
                <a:lnTo>
                  <a:pt x="1910473" y="2211006"/>
                </a:lnTo>
                <a:lnTo>
                  <a:pt x="2307729" y="1781746"/>
                </a:lnTo>
                <a:lnTo>
                  <a:pt x="2297785" y="177285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266530" y="2209736"/>
                </a:lnTo>
                <a:lnTo>
                  <a:pt x="2269248" y="220846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287130" y="1762696"/>
                </a:moveTo>
                <a:lnTo>
                  <a:pt x="1893887" y="2207196"/>
                </a:lnTo>
                <a:lnTo>
                  <a:pt x="1898459" y="2208466"/>
                </a:lnTo>
                <a:lnTo>
                  <a:pt x="2287130" y="1762696"/>
                </a:lnTo>
                <a:close/>
              </a:path>
              <a:path w="2308225" h="3999865">
                <a:moveTo>
                  <a:pt x="2287130" y="1762696"/>
                </a:moveTo>
                <a:lnTo>
                  <a:pt x="1898459" y="2208466"/>
                </a:lnTo>
                <a:lnTo>
                  <a:pt x="2297785" y="1772856"/>
                </a:lnTo>
                <a:lnTo>
                  <a:pt x="2287130" y="176269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269248" y="2208466"/>
                </a:lnTo>
                <a:lnTo>
                  <a:pt x="2274443" y="220592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287130" y="1762696"/>
                </a:moveTo>
                <a:lnTo>
                  <a:pt x="1887359" y="2205926"/>
                </a:lnTo>
                <a:lnTo>
                  <a:pt x="1893887" y="2207196"/>
                </a:lnTo>
                <a:lnTo>
                  <a:pt x="2287130" y="1762696"/>
                </a:lnTo>
                <a:close/>
              </a:path>
              <a:path w="2308225" h="3999865">
                <a:moveTo>
                  <a:pt x="2287130" y="1762696"/>
                </a:moveTo>
                <a:lnTo>
                  <a:pt x="1877390" y="2203386"/>
                </a:lnTo>
                <a:lnTo>
                  <a:pt x="1887359" y="2205926"/>
                </a:lnTo>
                <a:lnTo>
                  <a:pt x="2287130" y="176269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274443" y="2205926"/>
                </a:lnTo>
                <a:lnTo>
                  <a:pt x="2283079" y="220211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276132" y="1753806"/>
                </a:moveTo>
                <a:lnTo>
                  <a:pt x="1875028" y="2202116"/>
                </a:lnTo>
                <a:lnTo>
                  <a:pt x="1877390" y="2203386"/>
                </a:lnTo>
                <a:lnTo>
                  <a:pt x="2276132" y="1753806"/>
                </a:lnTo>
                <a:close/>
              </a:path>
              <a:path w="2308225" h="3999865">
                <a:moveTo>
                  <a:pt x="2276132" y="1753806"/>
                </a:moveTo>
                <a:lnTo>
                  <a:pt x="1877390" y="2203386"/>
                </a:lnTo>
                <a:lnTo>
                  <a:pt x="2287130" y="1762696"/>
                </a:lnTo>
                <a:lnTo>
                  <a:pt x="2276132" y="1753806"/>
                </a:lnTo>
                <a:close/>
              </a:path>
              <a:path w="2308225" h="3999865">
                <a:moveTo>
                  <a:pt x="2276132" y="1753806"/>
                </a:moveTo>
                <a:lnTo>
                  <a:pt x="1861019" y="2199576"/>
                </a:lnTo>
                <a:lnTo>
                  <a:pt x="1870989" y="2202116"/>
                </a:lnTo>
                <a:lnTo>
                  <a:pt x="2276132" y="1753806"/>
                </a:lnTo>
                <a:close/>
              </a:path>
              <a:path w="2308225" h="3999865">
                <a:moveTo>
                  <a:pt x="2276132" y="1753806"/>
                </a:moveTo>
                <a:lnTo>
                  <a:pt x="1870989" y="2202116"/>
                </a:lnTo>
                <a:lnTo>
                  <a:pt x="1875028" y="2202116"/>
                </a:lnTo>
                <a:lnTo>
                  <a:pt x="2276132" y="175380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283079" y="2202116"/>
                </a:lnTo>
                <a:lnTo>
                  <a:pt x="2287130" y="219957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266530" y="1746186"/>
                </a:moveTo>
                <a:lnTo>
                  <a:pt x="1854428" y="2197036"/>
                </a:lnTo>
                <a:lnTo>
                  <a:pt x="1861019" y="2199576"/>
                </a:lnTo>
                <a:lnTo>
                  <a:pt x="2266530" y="1746186"/>
                </a:lnTo>
                <a:close/>
              </a:path>
              <a:path w="2308225" h="3999865">
                <a:moveTo>
                  <a:pt x="2266530" y="1746186"/>
                </a:moveTo>
                <a:lnTo>
                  <a:pt x="1861019" y="2199576"/>
                </a:lnTo>
                <a:lnTo>
                  <a:pt x="2276132" y="1753806"/>
                </a:lnTo>
                <a:lnTo>
                  <a:pt x="2266530" y="174618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287130" y="2199576"/>
                </a:lnTo>
                <a:lnTo>
                  <a:pt x="2296401" y="219449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264867" y="1744916"/>
                </a:moveTo>
                <a:lnTo>
                  <a:pt x="1844929" y="2194496"/>
                </a:lnTo>
                <a:lnTo>
                  <a:pt x="1854428" y="2197036"/>
                </a:lnTo>
                <a:lnTo>
                  <a:pt x="2264867" y="1744916"/>
                </a:lnTo>
                <a:close/>
              </a:path>
              <a:path w="2308225" h="3999865">
                <a:moveTo>
                  <a:pt x="2264867" y="1744916"/>
                </a:moveTo>
                <a:lnTo>
                  <a:pt x="1854428" y="2197036"/>
                </a:lnTo>
                <a:lnTo>
                  <a:pt x="2266530" y="1746186"/>
                </a:lnTo>
                <a:lnTo>
                  <a:pt x="2264867" y="1744916"/>
                </a:lnTo>
                <a:close/>
              </a:path>
              <a:path w="2308225" h="3999865">
                <a:moveTo>
                  <a:pt x="2253119" y="1737296"/>
                </a:moveTo>
                <a:lnTo>
                  <a:pt x="1833816" y="2191956"/>
                </a:lnTo>
                <a:lnTo>
                  <a:pt x="1842617" y="2194496"/>
                </a:lnTo>
                <a:lnTo>
                  <a:pt x="2253119" y="1737296"/>
                </a:lnTo>
                <a:close/>
              </a:path>
              <a:path w="2308225" h="3999865">
                <a:moveTo>
                  <a:pt x="2253119" y="1737296"/>
                </a:moveTo>
                <a:lnTo>
                  <a:pt x="1842617" y="2194496"/>
                </a:lnTo>
                <a:lnTo>
                  <a:pt x="1844929" y="2194496"/>
                </a:lnTo>
                <a:lnTo>
                  <a:pt x="2253119" y="1737296"/>
                </a:lnTo>
                <a:close/>
              </a:path>
              <a:path w="2308225" h="3999865">
                <a:moveTo>
                  <a:pt x="2253119" y="1737296"/>
                </a:moveTo>
                <a:lnTo>
                  <a:pt x="1844929" y="2194496"/>
                </a:lnTo>
                <a:lnTo>
                  <a:pt x="2264867" y="1744916"/>
                </a:lnTo>
                <a:lnTo>
                  <a:pt x="2253119" y="173729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296401" y="2194496"/>
                </a:lnTo>
                <a:lnTo>
                  <a:pt x="2301773" y="219195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245918" y="1732216"/>
                </a:moveTo>
                <a:lnTo>
                  <a:pt x="1829054" y="2190686"/>
                </a:lnTo>
                <a:lnTo>
                  <a:pt x="1833816" y="2191956"/>
                </a:lnTo>
                <a:lnTo>
                  <a:pt x="2245918" y="1732216"/>
                </a:lnTo>
                <a:close/>
              </a:path>
              <a:path w="2308225" h="3999865">
                <a:moveTo>
                  <a:pt x="2245918" y="1732216"/>
                </a:moveTo>
                <a:lnTo>
                  <a:pt x="1833816" y="2191956"/>
                </a:lnTo>
                <a:lnTo>
                  <a:pt x="2253119" y="1737296"/>
                </a:lnTo>
                <a:lnTo>
                  <a:pt x="2245918" y="1732216"/>
                </a:lnTo>
                <a:close/>
              </a:path>
              <a:path w="2308225" h="3999865">
                <a:moveTo>
                  <a:pt x="2307729" y="2001456"/>
                </a:moveTo>
                <a:lnTo>
                  <a:pt x="2301773" y="2191956"/>
                </a:lnTo>
                <a:lnTo>
                  <a:pt x="2307729" y="2188146"/>
                </a:lnTo>
                <a:lnTo>
                  <a:pt x="2307729" y="2001456"/>
                </a:lnTo>
                <a:close/>
              </a:path>
              <a:path w="2308225" h="3999865">
                <a:moveTo>
                  <a:pt x="2245918" y="1732216"/>
                </a:moveTo>
                <a:lnTo>
                  <a:pt x="1814309" y="2185606"/>
                </a:lnTo>
                <a:lnTo>
                  <a:pt x="1829054" y="2190686"/>
                </a:lnTo>
                <a:lnTo>
                  <a:pt x="2245918" y="1732216"/>
                </a:lnTo>
                <a:close/>
              </a:path>
              <a:path w="2308225" h="3999865">
                <a:moveTo>
                  <a:pt x="2232888" y="1724596"/>
                </a:moveTo>
                <a:lnTo>
                  <a:pt x="1795945" y="2183066"/>
                </a:lnTo>
                <a:lnTo>
                  <a:pt x="1813217" y="2185606"/>
                </a:lnTo>
                <a:lnTo>
                  <a:pt x="2232888" y="1724596"/>
                </a:lnTo>
                <a:close/>
              </a:path>
              <a:path w="2308225" h="3999865">
                <a:moveTo>
                  <a:pt x="2232888" y="1724596"/>
                </a:moveTo>
                <a:lnTo>
                  <a:pt x="1813217" y="2185606"/>
                </a:lnTo>
                <a:lnTo>
                  <a:pt x="1814309" y="2185606"/>
                </a:lnTo>
                <a:lnTo>
                  <a:pt x="2232888" y="1724596"/>
                </a:lnTo>
                <a:close/>
              </a:path>
              <a:path w="2308225" h="3999865">
                <a:moveTo>
                  <a:pt x="2232888" y="1724596"/>
                </a:moveTo>
                <a:lnTo>
                  <a:pt x="1814309" y="2185606"/>
                </a:lnTo>
                <a:lnTo>
                  <a:pt x="2240927" y="1729676"/>
                </a:lnTo>
                <a:lnTo>
                  <a:pt x="2232888" y="1724596"/>
                </a:lnTo>
                <a:close/>
              </a:path>
              <a:path w="2308225" h="3999865">
                <a:moveTo>
                  <a:pt x="2240927" y="1729676"/>
                </a:moveTo>
                <a:lnTo>
                  <a:pt x="1814309" y="2185606"/>
                </a:lnTo>
                <a:lnTo>
                  <a:pt x="2245918" y="1732216"/>
                </a:lnTo>
                <a:lnTo>
                  <a:pt x="2240927" y="1729676"/>
                </a:lnTo>
                <a:close/>
              </a:path>
              <a:path w="2308225" h="3999865">
                <a:moveTo>
                  <a:pt x="2214765" y="1715706"/>
                </a:moveTo>
                <a:lnTo>
                  <a:pt x="1784553" y="2179256"/>
                </a:lnTo>
                <a:lnTo>
                  <a:pt x="1792617" y="2183066"/>
                </a:lnTo>
                <a:lnTo>
                  <a:pt x="2214765" y="1715706"/>
                </a:lnTo>
                <a:close/>
              </a:path>
              <a:path w="2308225" h="3999865">
                <a:moveTo>
                  <a:pt x="2214765" y="1715706"/>
                </a:moveTo>
                <a:lnTo>
                  <a:pt x="1792617" y="2183066"/>
                </a:lnTo>
                <a:lnTo>
                  <a:pt x="1795945" y="2183066"/>
                </a:lnTo>
                <a:lnTo>
                  <a:pt x="2214765" y="1715706"/>
                </a:lnTo>
                <a:close/>
              </a:path>
              <a:path w="2308225" h="3999865">
                <a:moveTo>
                  <a:pt x="2214765" y="1715706"/>
                </a:moveTo>
                <a:lnTo>
                  <a:pt x="1795945" y="2183066"/>
                </a:lnTo>
                <a:lnTo>
                  <a:pt x="2225319" y="1720786"/>
                </a:lnTo>
                <a:lnTo>
                  <a:pt x="2214765" y="1715706"/>
                </a:lnTo>
                <a:close/>
              </a:path>
              <a:path w="2308225" h="3999865">
                <a:moveTo>
                  <a:pt x="2225319" y="1720786"/>
                </a:moveTo>
                <a:lnTo>
                  <a:pt x="1795945" y="2183066"/>
                </a:lnTo>
                <a:lnTo>
                  <a:pt x="2228240" y="1722056"/>
                </a:lnTo>
                <a:lnTo>
                  <a:pt x="2225319" y="1720786"/>
                </a:lnTo>
                <a:close/>
              </a:path>
              <a:path w="2308225" h="3999865">
                <a:moveTo>
                  <a:pt x="2228240" y="1722056"/>
                </a:moveTo>
                <a:lnTo>
                  <a:pt x="1795945" y="2183066"/>
                </a:lnTo>
                <a:lnTo>
                  <a:pt x="2232888" y="1724596"/>
                </a:lnTo>
                <a:lnTo>
                  <a:pt x="2228240" y="1722056"/>
                </a:lnTo>
                <a:close/>
              </a:path>
              <a:path w="2308225" h="3999865">
                <a:moveTo>
                  <a:pt x="2204707" y="1710626"/>
                </a:moveTo>
                <a:lnTo>
                  <a:pt x="1781568" y="2176716"/>
                </a:lnTo>
                <a:lnTo>
                  <a:pt x="1784553" y="2179256"/>
                </a:lnTo>
                <a:lnTo>
                  <a:pt x="2204707" y="1710626"/>
                </a:lnTo>
                <a:close/>
              </a:path>
              <a:path w="2308225" h="3999865">
                <a:moveTo>
                  <a:pt x="2204707" y="1710626"/>
                </a:moveTo>
                <a:lnTo>
                  <a:pt x="1784553" y="2179256"/>
                </a:lnTo>
                <a:lnTo>
                  <a:pt x="2214765" y="1715706"/>
                </a:lnTo>
                <a:lnTo>
                  <a:pt x="2204707" y="1710626"/>
                </a:lnTo>
                <a:close/>
              </a:path>
              <a:path w="2308225" h="3999865">
                <a:moveTo>
                  <a:pt x="2204707" y="1710626"/>
                </a:moveTo>
                <a:lnTo>
                  <a:pt x="1772005" y="2172906"/>
                </a:lnTo>
                <a:lnTo>
                  <a:pt x="1781568" y="2176716"/>
                </a:lnTo>
                <a:lnTo>
                  <a:pt x="2204707" y="1710626"/>
                </a:lnTo>
                <a:close/>
              </a:path>
              <a:path w="2308225" h="3999865">
                <a:moveTo>
                  <a:pt x="2189670" y="1705546"/>
                </a:moveTo>
                <a:lnTo>
                  <a:pt x="1768767" y="2170366"/>
                </a:lnTo>
                <a:lnTo>
                  <a:pt x="1772005" y="2172906"/>
                </a:lnTo>
                <a:lnTo>
                  <a:pt x="2189670" y="1705546"/>
                </a:lnTo>
                <a:close/>
              </a:path>
              <a:path w="2308225" h="3999865">
                <a:moveTo>
                  <a:pt x="2189670" y="1705546"/>
                </a:moveTo>
                <a:lnTo>
                  <a:pt x="1772005" y="2172906"/>
                </a:lnTo>
                <a:lnTo>
                  <a:pt x="2200681" y="1709356"/>
                </a:lnTo>
                <a:lnTo>
                  <a:pt x="2189670" y="1705546"/>
                </a:lnTo>
                <a:close/>
              </a:path>
              <a:path w="2308225" h="3999865">
                <a:moveTo>
                  <a:pt x="2200681" y="1709356"/>
                </a:moveTo>
                <a:lnTo>
                  <a:pt x="1772005" y="2172906"/>
                </a:lnTo>
                <a:lnTo>
                  <a:pt x="2204707" y="1710626"/>
                </a:lnTo>
                <a:lnTo>
                  <a:pt x="2200681" y="1709356"/>
                </a:lnTo>
                <a:close/>
              </a:path>
              <a:path w="2308225" h="3999865">
                <a:moveTo>
                  <a:pt x="2189670" y="1705546"/>
                </a:moveTo>
                <a:lnTo>
                  <a:pt x="1765109" y="2166556"/>
                </a:lnTo>
                <a:lnTo>
                  <a:pt x="1768767" y="2170366"/>
                </a:lnTo>
                <a:lnTo>
                  <a:pt x="2189670" y="1705546"/>
                </a:lnTo>
                <a:close/>
              </a:path>
              <a:path w="2308225" h="3999865">
                <a:moveTo>
                  <a:pt x="2185619" y="1704276"/>
                </a:moveTo>
                <a:lnTo>
                  <a:pt x="1757756" y="2161476"/>
                </a:lnTo>
                <a:lnTo>
                  <a:pt x="1765109" y="2166556"/>
                </a:lnTo>
                <a:lnTo>
                  <a:pt x="2185619" y="1704276"/>
                </a:lnTo>
                <a:close/>
              </a:path>
              <a:path w="2308225" h="3999865">
                <a:moveTo>
                  <a:pt x="2185619" y="1704276"/>
                </a:moveTo>
                <a:lnTo>
                  <a:pt x="1765109" y="2166556"/>
                </a:lnTo>
                <a:lnTo>
                  <a:pt x="2189670" y="1705546"/>
                </a:lnTo>
                <a:lnTo>
                  <a:pt x="2185619" y="1704276"/>
                </a:lnTo>
                <a:close/>
              </a:path>
              <a:path w="2308225" h="3999865">
                <a:moveTo>
                  <a:pt x="2169096" y="1700466"/>
                </a:moveTo>
                <a:lnTo>
                  <a:pt x="1751406" y="2155126"/>
                </a:lnTo>
                <a:lnTo>
                  <a:pt x="1757756" y="2161476"/>
                </a:lnTo>
                <a:lnTo>
                  <a:pt x="2169096" y="1700466"/>
                </a:lnTo>
                <a:close/>
              </a:path>
              <a:path w="2308225" h="3999865">
                <a:moveTo>
                  <a:pt x="2169096" y="1700466"/>
                </a:moveTo>
                <a:lnTo>
                  <a:pt x="1757756" y="2161476"/>
                </a:lnTo>
                <a:lnTo>
                  <a:pt x="2184095" y="1703006"/>
                </a:lnTo>
                <a:lnTo>
                  <a:pt x="2169096" y="1700466"/>
                </a:lnTo>
                <a:close/>
              </a:path>
              <a:path w="2308225" h="3999865">
                <a:moveTo>
                  <a:pt x="2184095" y="1703006"/>
                </a:moveTo>
                <a:lnTo>
                  <a:pt x="1757756" y="2161476"/>
                </a:lnTo>
                <a:lnTo>
                  <a:pt x="2185619" y="1704276"/>
                </a:lnTo>
                <a:lnTo>
                  <a:pt x="2184095" y="1703006"/>
                </a:lnTo>
                <a:close/>
              </a:path>
              <a:path w="2308225" h="3999865">
                <a:moveTo>
                  <a:pt x="2163495" y="1699196"/>
                </a:moveTo>
                <a:lnTo>
                  <a:pt x="1747608" y="2151316"/>
                </a:lnTo>
                <a:lnTo>
                  <a:pt x="1751406" y="2155126"/>
                </a:lnTo>
                <a:lnTo>
                  <a:pt x="2163495" y="1699196"/>
                </a:lnTo>
                <a:close/>
              </a:path>
              <a:path w="2308225" h="3999865">
                <a:moveTo>
                  <a:pt x="2163495" y="1699196"/>
                </a:moveTo>
                <a:lnTo>
                  <a:pt x="1751406" y="2155126"/>
                </a:lnTo>
                <a:lnTo>
                  <a:pt x="2169096" y="1700466"/>
                </a:lnTo>
                <a:lnTo>
                  <a:pt x="2163495" y="1699196"/>
                </a:lnTo>
                <a:close/>
              </a:path>
              <a:path w="2308225" h="3999865">
                <a:moveTo>
                  <a:pt x="2142883" y="1697926"/>
                </a:moveTo>
                <a:lnTo>
                  <a:pt x="1744738" y="2147506"/>
                </a:lnTo>
                <a:lnTo>
                  <a:pt x="1747608" y="2151316"/>
                </a:lnTo>
                <a:lnTo>
                  <a:pt x="2142883" y="1697926"/>
                </a:lnTo>
                <a:close/>
              </a:path>
              <a:path w="2308225" h="3999865">
                <a:moveTo>
                  <a:pt x="2142883" y="1697926"/>
                </a:moveTo>
                <a:lnTo>
                  <a:pt x="1747608" y="2151316"/>
                </a:lnTo>
                <a:lnTo>
                  <a:pt x="2163495" y="1699196"/>
                </a:lnTo>
                <a:lnTo>
                  <a:pt x="2142883" y="1697926"/>
                </a:lnTo>
                <a:close/>
              </a:path>
              <a:path w="2308225" h="3999865">
                <a:moveTo>
                  <a:pt x="2142883" y="1697926"/>
                </a:moveTo>
                <a:lnTo>
                  <a:pt x="1738668" y="2139886"/>
                </a:lnTo>
                <a:lnTo>
                  <a:pt x="1744738" y="2147506"/>
                </a:lnTo>
                <a:lnTo>
                  <a:pt x="2142883" y="1697926"/>
                </a:lnTo>
                <a:close/>
              </a:path>
              <a:path w="2308225" h="3999865">
                <a:moveTo>
                  <a:pt x="2122297" y="1697926"/>
                </a:moveTo>
                <a:lnTo>
                  <a:pt x="1730794" y="2129726"/>
                </a:lnTo>
                <a:lnTo>
                  <a:pt x="1738668" y="2139886"/>
                </a:lnTo>
                <a:lnTo>
                  <a:pt x="2122297" y="1697926"/>
                </a:lnTo>
                <a:close/>
              </a:path>
              <a:path w="2308225" h="3999865">
                <a:moveTo>
                  <a:pt x="2142883" y="1697926"/>
                </a:moveTo>
                <a:lnTo>
                  <a:pt x="2122297" y="1697926"/>
                </a:lnTo>
                <a:lnTo>
                  <a:pt x="1738668" y="2139886"/>
                </a:lnTo>
                <a:lnTo>
                  <a:pt x="2142883" y="1697926"/>
                </a:lnTo>
                <a:close/>
              </a:path>
              <a:path w="2308225" h="3999865">
                <a:moveTo>
                  <a:pt x="2122297" y="1697926"/>
                </a:moveTo>
                <a:lnTo>
                  <a:pt x="1728558" y="2125916"/>
                </a:lnTo>
                <a:lnTo>
                  <a:pt x="1730159" y="2129726"/>
                </a:lnTo>
                <a:lnTo>
                  <a:pt x="2122297" y="1697926"/>
                </a:lnTo>
                <a:close/>
              </a:path>
              <a:path w="2308225" h="3999865">
                <a:moveTo>
                  <a:pt x="2122297" y="1697926"/>
                </a:moveTo>
                <a:lnTo>
                  <a:pt x="1730159" y="2129726"/>
                </a:lnTo>
                <a:lnTo>
                  <a:pt x="1730794" y="2129726"/>
                </a:lnTo>
                <a:lnTo>
                  <a:pt x="2122297" y="1697926"/>
                </a:lnTo>
                <a:close/>
              </a:path>
              <a:path w="2308225" h="3999865">
                <a:moveTo>
                  <a:pt x="2101684" y="1697926"/>
                </a:moveTo>
                <a:lnTo>
                  <a:pt x="1722716" y="2117026"/>
                </a:lnTo>
                <a:lnTo>
                  <a:pt x="1728558" y="2125916"/>
                </a:lnTo>
                <a:lnTo>
                  <a:pt x="2101684" y="1697926"/>
                </a:lnTo>
                <a:close/>
              </a:path>
              <a:path w="2308225" h="3999865">
                <a:moveTo>
                  <a:pt x="2122297" y="1697926"/>
                </a:moveTo>
                <a:lnTo>
                  <a:pt x="2101684" y="1697926"/>
                </a:lnTo>
                <a:lnTo>
                  <a:pt x="1728558" y="2125916"/>
                </a:lnTo>
                <a:lnTo>
                  <a:pt x="2122297" y="1697926"/>
                </a:lnTo>
                <a:close/>
              </a:path>
              <a:path w="2308225" h="3999865">
                <a:moveTo>
                  <a:pt x="2101684" y="1697926"/>
                </a:moveTo>
                <a:lnTo>
                  <a:pt x="1718487" y="2109406"/>
                </a:lnTo>
                <a:lnTo>
                  <a:pt x="1722716" y="2117026"/>
                </a:lnTo>
                <a:lnTo>
                  <a:pt x="2101684" y="1697926"/>
                </a:lnTo>
                <a:close/>
              </a:path>
              <a:path w="2308225" h="3999865">
                <a:moveTo>
                  <a:pt x="2081085" y="1699196"/>
                </a:moveTo>
                <a:lnTo>
                  <a:pt x="1715757" y="2104326"/>
                </a:lnTo>
                <a:lnTo>
                  <a:pt x="1718487" y="2109406"/>
                </a:lnTo>
                <a:lnTo>
                  <a:pt x="2081085" y="1699196"/>
                </a:lnTo>
                <a:close/>
              </a:path>
              <a:path w="2308225" h="3999865">
                <a:moveTo>
                  <a:pt x="2101684" y="1697926"/>
                </a:moveTo>
                <a:lnTo>
                  <a:pt x="2081085" y="1699196"/>
                </a:lnTo>
                <a:lnTo>
                  <a:pt x="1718487" y="2109406"/>
                </a:lnTo>
                <a:lnTo>
                  <a:pt x="2101684" y="1697926"/>
                </a:lnTo>
                <a:close/>
              </a:path>
              <a:path w="2308225" h="3999865">
                <a:moveTo>
                  <a:pt x="2081085" y="1699196"/>
                </a:moveTo>
                <a:lnTo>
                  <a:pt x="1710194" y="2092896"/>
                </a:lnTo>
                <a:lnTo>
                  <a:pt x="1715757" y="2104326"/>
                </a:lnTo>
                <a:lnTo>
                  <a:pt x="2081085" y="1699196"/>
                </a:lnTo>
                <a:close/>
              </a:path>
              <a:path w="2308225" h="3999865">
                <a:moveTo>
                  <a:pt x="2065794" y="1700466"/>
                </a:moveTo>
                <a:lnTo>
                  <a:pt x="1709369" y="2090356"/>
                </a:lnTo>
                <a:lnTo>
                  <a:pt x="1710194" y="2092896"/>
                </a:lnTo>
                <a:lnTo>
                  <a:pt x="2065794" y="1700466"/>
                </a:lnTo>
                <a:close/>
              </a:path>
              <a:path w="2308225" h="3999865">
                <a:moveTo>
                  <a:pt x="2075027" y="1699196"/>
                </a:moveTo>
                <a:lnTo>
                  <a:pt x="2065794" y="1700466"/>
                </a:lnTo>
                <a:lnTo>
                  <a:pt x="1710194" y="2092896"/>
                </a:lnTo>
                <a:lnTo>
                  <a:pt x="2075027" y="1699196"/>
                </a:lnTo>
                <a:close/>
              </a:path>
              <a:path w="2308225" h="3999865">
                <a:moveTo>
                  <a:pt x="2081085" y="1699196"/>
                </a:moveTo>
                <a:lnTo>
                  <a:pt x="2075027" y="1699196"/>
                </a:lnTo>
                <a:lnTo>
                  <a:pt x="1710194" y="2092896"/>
                </a:lnTo>
                <a:lnTo>
                  <a:pt x="2081085" y="1699196"/>
                </a:lnTo>
                <a:close/>
              </a:path>
              <a:path w="2308225" h="3999865">
                <a:moveTo>
                  <a:pt x="2060473" y="1700466"/>
                </a:moveTo>
                <a:lnTo>
                  <a:pt x="1708505" y="2089086"/>
                </a:lnTo>
                <a:lnTo>
                  <a:pt x="1709064" y="2090356"/>
                </a:lnTo>
                <a:lnTo>
                  <a:pt x="2060473" y="1700466"/>
                </a:lnTo>
                <a:close/>
              </a:path>
              <a:path w="2308225" h="3999865">
                <a:moveTo>
                  <a:pt x="2060473" y="1700466"/>
                </a:moveTo>
                <a:lnTo>
                  <a:pt x="1709064" y="2090356"/>
                </a:lnTo>
                <a:lnTo>
                  <a:pt x="1709369" y="2090356"/>
                </a:lnTo>
                <a:lnTo>
                  <a:pt x="2060473" y="1700466"/>
                </a:lnTo>
                <a:close/>
              </a:path>
              <a:path w="2308225" h="3999865">
                <a:moveTo>
                  <a:pt x="2065794" y="1700466"/>
                </a:moveTo>
                <a:lnTo>
                  <a:pt x="2060473" y="1700466"/>
                </a:lnTo>
                <a:lnTo>
                  <a:pt x="1709369" y="2090356"/>
                </a:lnTo>
                <a:lnTo>
                  <a:pt x="2065794" y="1700466"/>
                </a:lnTo>
                <a:close/>
              </a:path>
              <a:path w="2308225" h="3999865">
                <a:moveTo>
                  <a:pt x="2060473" y="1700466"/>
                </a:moveTo>
                <a:lnTo>
                  <a:pt x="1704060" y="2076386"/>
                </a:lnTo>
                <a:lnTo>
                  <a:pt x="1708505" y="2089086"/>
                </a:lnTo>
                <a:lnTo>
                  <a:pt x="2060473" y="1700466"/>
                </a:lnTo>
                <a:close/>
              </a:path>
              <a:path w="2308225" h="3999865">
                <a:moveTo>
                  <a:pt x="2043074" y="1703006"/>
                </a:moveTo>
                <a:lnTo>
                  <a:pt x="1702104" y="2071306"/>
                </a:lnTo>
                <a:lnTo>
                  <a:pt x="1704060" y="2076386"/>
                </a:lnTo>
                <a:lnTo>
                  <a:pt x="2043074" y="1703006"/>
                </a:lnTo>
                <a:close/>
              </a:path>
              <a:path w="2308225" h="3999865">
                <a:moveTo>
                  <a:pt x="2055964" y="1701736"/>
                </a:moveTo>
                <a:lnTo>
                  <a:pt x="2043074" y="1703006"/>
                </a:lnTo>
                <a:lnTo>
                  <a:pt x="1704060" y="2076386"/>
                </a:lnTo>
                <a:lnTo>
                  <a:pt x="2055964" y="1701736"/>
                </a:lnTo>
                <a:close/>
              </a:path>
              <a:path w="2308225" h="3999865">
                <a:moveTo>
                  <a:pt x="2060473" y="1700466"/>
                </a:moveTo>
                <a:lnTo>
                  <a:pt x="2055964" y="1701736"/>
                </a:lnTo>
                <a:lnTo>
                  <a:pt x="1704060" y="2076386"/>
                </a:lnTo>
                <a:lnTo>
                  <a:pt x="2060473" y="1700466"/>
                </a:lnTo>
                <a:close/>
              </a:path>
              <a:path w="2308225" h="3999865">
                <a:moveTo>
                  <a:pt x="2037257" y="1703006"/>
                </a:moveTo>
                <a:lnTo>
                  <a:pt x="1699450" y="2061146"/>
                </a:lnTo>
                <a:lnTo>
                  <a:pt x="1702104" y="2071306"/>
                </a:lnTo>
                <a:lnTo>
                  <a:pt x="2037257" y="1703006"/>
                </a:lnTo>
                <a:close/>
              </a:path>
              <a:path w="2308225" h="3999865">
                <a:moveTo>
                  <a:pt x="2039861" y="1703006"/>
                </a:moveTo>
                <a:lnTo>
                  <a:pt x="2037257" y="1703006"/>
                </a:lnTo>
                <a:lnTo>
                  <a:pt x="1702104" y="2071306"/>
                </a:lnTo>
                <a:lnTo>
                  <a:pt x="2039861" y="1703006"/>
                </a:lnTo>
                <a:close/>
              </a:path>
              <a:path w="2308225" h="3999865">
                <a:moveTo>
                  <a:pt x="2043074" y="1703006"/>
                </a:moveTo>
                <a:lnTo>
                  <a:pt x="2039861" y="1703006"/>
                </a:lnTo>
                <a:lnTo>
                  <a:pt x="1702104" y="2071306"/>
                </a:lnTo>
                <a:lnTo>
                  <a:pt x="2043074" y="1703006"/>
                </a:lnTo>
                <a:close/>
              </a:path>
              <a:path w="2308225" h="3999865">
                <a:moveTo>
                  <a:pt x="2018880" y="1705546"/>
                </a:moveTo>
                <a:lnTo>
                  <a:pt x="1699145" y="2059876"/>
                </a:lnTo>
                <a:lnTo>
                  <a:pt x="1699450" y="2061146"/>
                </a:lnTo>
                <a:lnTo>
                  <a:pt x="2018880" y="1705546"/>
                </a:lnTo>
                <a:close/>
              </a:path>
              <a:path w="2308225" h="3999865">
                <a:moveTo>
                  <a:pt x="2037257" y="1703006"/>
                </a:moveTo>
                <a:lnTo>
                  <a:pt x="2018880" y="1705546"/>
                </a:lnTo>
                <a:lnTo>
                  <a:pt x="1699450" y="2061146"/>
                </a:lnTo>
                <a:lnTo>
                  <a:pt x="2037257" y="1703006"/>
                </a:lnTo>
                <a:close/>
              </a:path>
              <a:path w="2308225" h="3999865">
                <a:moveTo>
                  <a:pt x="2018880" y="1705546"/>
                </a:moveTo>
                <a:lnTo>
                  <a:pt x="1696643" y="2050986"/>
                </a:lnTo>
                <a:lnTo>
                  <a:pt x="1699145" y="2059876"/>
                </a:lnTo>
                <a:lnTo>
                  <a:pt x="2018880" y="1705546"/>
                </a:lnTo>
                <a:close/>
              </a:path>
              <a:path w="2308225" h="3999865">
                <a:moveTo>
                  <a:pt x="2000770" y="1706816"/>
                </a:moveTo>
                <a:lnTo>
                  <a:pt x="1695462" y="2045906"/>
                </a:lnTo>
                <a:lnTo>
                  <a:pt x="1696643" y="2050986"/>
                </a:lnTo>
                <a:lnTo>
                  <a:pt x="2000770" y="1706816"/>
                </a:lnTo>
                <a:close/>
              </a:path>
              <a:path w="2308225" h="3999865">
                <a:moveTo>
                  <a:pt x="2018880" y="1705546"/>
                </a:moveTo>
                <a:lnTo>
                  <a:pt x="2000770" y="1706816"/>
                </a:lnTo>
                <a:lnTo>
                  <a:pt x="1696643" y="2050986"/>
                </a:lnTo>
                <a:lnTo>
                  <a:pt x="2018880" y="1705546"/>
                </a:lnTo>
                <a:close/>
              </a:path>
              <a:path w="2308225" h="3999865">
                <a:moveTo>
                  <a:pt x="2000770" y="1706816"/>
                </a:moveTo>
                <a:lnTo>
                  <a:pt x="1693430" y="2035746"/>
                </a:lnTo>
                <a:lnTo>
                  <a:pt x="1695462" y="2045906"/>
                </a:lnTo>
                <a:lnTo>
                  <a:pt x="2000770" y="1706816"/>
                </a:lnTo>
                <a:close/>
              </a:path>
              <a:path w="2308225" h="3999865">
                <a:moveTo>
                  <a:pt x="1982965" y="1709356"/>
                </a:moveTo>
                <a:lnTo>
                  <a:pt x="1692681" y="2031936"/>
                </a:lnTo>
                <a:lnTo>
                  <a:pt x="1693430" y="2035746"/>
                </a:lnTo>
                <a:lnTo>
                  <a:pt x="1982965" y="1709356"/>
                </a:lnTo>
                <a:close/>
              </a:path>
              <a:path w="2308225" h="3999865">
                <a:moveTo>
                  <a:pt x="1995766" y="1708086"/>
                </a:moveTo>
                <a:lnTo>
                  <a:pt x="1982965" y="1709356"/>
                </a:lnTo>
                <a:lnTo>
                  <a:pt x="1693430" y="2035746"/>
                </a:lnTo>
                <a:lnTo>
                  <a:pt x="1995766" y="1708086"/>
                </a:lnTo>
                <a:close/>
              </a:path>
              <a:path w="2308225" h="3999865">
                <a:moveTo>
                  <a:pt x="1998649" y="1708086"/>
                </a:moveTo>
                <a:lnTo>
                  <a:pt x="1995766" y="1708086"/>
                </a:lnTo>
                <a:lnTo>
                  <a:pt x="1693430" y="2035746"/>
                </a:lnTo>
                <a:lnTo>
                  <a:pt x="1998649" y="1708086"/>
                </a:lnTo>
                <a:close/>
              </a:path>
              <a:path w="2308225" h="3999865">
                <a:moveTo>
                  <a:pt x="2000770" y="1706816"/>
                </a:moveTo>
                <a:lnTo>
                  <a:pt x="1998649" y="1708086"/>
                </a:lnTo>
                <a:lnTo>
                  <a:pt x="1693430" y="2035746"/>
                </a:lnTo>
                <a:lnTo>
                  <a:pt x="2000770" y="1706816"/>
                </a:lnTo>
                <a:close/>
              </a:path>
              <a:path w="2308225" h="3999865">
                <a:moveTo>
                  <a:pt x="1982965" y="1709356"/>
                </a:moveTo>
                <a:lnTo>
                  <a:pt x="1692325" y="2029396"/>
                </a:lnTo>
                <a:lnTo>
                  <a:pt x="1692681" y="2031936"/>
                </a:lnTo>
                <a:lnTo>
                  <a:pt x="1982965" y="1709356"/>
                </a:lnTo>
                <a:close/>
              </a:path>
              <a:path w="2308225" h="3999865">
                <a:moveTo>
                  <a:pt x="1982965" y="1709356"/>
                </a:moveTo>
                <a:lnTo>
                  <a:pt x="1690243" y="2012886"/>
                </a:lnTo>
                <a:lnTo>
                  <a:pt x="1692325" y="2029396"/>
                </a:lnTo>
                <a:lnTo>
                  <a:pt x="1982965" y="1709356"/>
                </a:lnTo>
                <a:close/>
              </a:path>
              <a:path w="2308225" h="3999865">
                <a:moveTo>
                  <a:pt x="1957463" y="1714436"/>
                </a:moveTo>
                <a:lnTo>
                  <a:pt x="1689417" y="1993836"/>
                </a:lnTo>
                <a:lnTo>
                  <a:pt x="1690243" y="2012886"/>
                </a:lnTo>
                <a:lnTo>
                  <a:pt x="1957463" y="1714436"/>
                </a:lnTo>
                <a:close/>
              </a:path>
              <a:path w="2308225" h="3999865">
                <a:moveTo>
                  <a:pt x="1965464" y="1713166"/>
                </a:moveTo>
                <a:lnTo>
                  <a:pt x="1957463" y="1714436"/>
                </a:lnTo>
                <a:lnTo>
                  <a:pt x="1690243" y="2012886"/>
                </a:lnTo>
                <a:lnTo>
                  <a:pt x="1965464" y="1713166"/>
                </a:lnTo>
                <a:close/>
              </a:path>
              <a:path w="2308225" h="3999865">
                <a:moveTo>
                  <a:pt x="1971014" y="1711896"/>
                </a:moveTo>
                <a:lnTo>
                  <a:pt x="1965464" y="1713166"/>
                </a:lnTo>
                <a:lnTo>
                  <a:pt x="1690243" y="2012886"/>
                </a:lnTo>
                <a:lnTo>
                  <a:pt x="1971014" y="1711896"/>
                </a:lnTo>
                <a:close/>
              </a:path>
              <a:path w="2308225" h="3999865">
                <a:moveTo>
                  <a:pt x="1978063" y="1710626"/>
                </a:moveTo>
                <a:lnTo>
                  <a:pt x="1971014" y="1711896"/>
                </a:lnTo>
                <a:lnTo>
                  <a:pt x="1690243" y="2012886"/>
                </a:lnTo>
                <a:lnTo>
                  <a:pt x="1978063" y="1710626"/>
                </a:lnTo>
                <a:close/>
              </a:path>
              <a:path w="2308225" h="3999865">
                <a:moveTo>
                  <a:pt x="1982965" y="1709356"/>
                </a:moveTo>
                <a:lnTo>
                  <a:pt x="1978063" y="1710626"/>
                </a:lnTo>
                <a:lnTo>
                  <a:pt x="1690243" y="2012886"/>
                </a:lnTo>
                <a:lnTo>
                  <a:pt x="1982965" y="1709356"/>
                </a:lnTo>
                <a:close/>
              </a:path>
              <a:path w="2308225" h="3999865">
                <a:moveTo>
                  <a:pt x="1936851" y="1718246"/>
                </a:moveTo>
                <a:lnTo>
                  <a:pt x="1689582" y="1987486"/>
                </a:lnTo>
                <a:lnTo>
                  <a:pt x="1689417" y="1993836"/>
                </a:lnTo>
                <a:lnTo>
                  <a:pt x="1936851" y="1718246"/>
                </a:lnTo>
                <a:close/>
              </a:path>
              <a:path w="2308225" h="3999865">
                <a:moveTo>
                  <a:pt x="1945411" y="1716976"/>
                </a:moveTo>
                <a:lnTo>
                  <a:pt x="1936851" y="1718246"/>
                </a:lnTo>
                <a:lnTo>
                  <a:pt x="1689417" y="1993836"/>
                </a:lnTo>
                <a:lnTo>
                  <a:pt x="1945411" y="1716976"/>
                </a:lnTo>
                <a:close/>
              </a:path>
              <a:path w="2308225" h="3999865">
                <a:moveTo>
                  <a:pt x="1948256" y="1715706"/>
                </a:moveTo>
                <a:lnTo>
                  <a:pt x="1945411" y="1716976"/>
                </a:lnTo>
                <a:lnTo>
                  <a:pt x="1689417" y="1993836"/>
                </a:lnTo>
                <a:lnTo>
                  <a:pt x="1948256" y="1715706"/>
                </a:lnTo>
                <a:close/>
              </a:path>
              <a:path w="2308225" h="3999865">
                <a:moveTo>
                  <a:pt x="1957463" y="1714436"/>
                </a:moveTo>
                <a:lnTo>
                  <a:pt x="1948256" y="1715706"/>
                </a:lnTo>
                <a:lnTo>
                  <a:pt x="1689417" y="1993836"/>
                </a:lnTo>
                <a:lnTo>
                  <a:pt x="1957463" y="171443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2302383" y="1990026"/>
                </a:lnTo>
                <a:lnTo>
                  <a:pt x="2303856" y="198875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2303856" y="1988756"/>
                </a:lnTo>
                <a:lnTo>
                  <a:pt x="2305545" y="198748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1931314" y="1719516"/>
                </a:moveTo>
                <a:lnTo>
                  <a:pt x="1689912" y="1974786"/>
                </a:lnTo>
                <a:lnTo>
                  <a:pt x="1689582" y="1987486"/>
                </a:lnTo>
                <a:lnTo>
                  <a:pt x="1931314" y="1719516"/>
                </a:lnTo>
                <a:close/>
              </a:path>
              <a:path w="2308225" h="3999865">
                <a:moveTo>
                  <a:pt x="1936851" y="1718246"/>
                </a:moveTo>
                <a:lnTo>
                  <a:pt x="1931314" y="1719516"/>
                </a:lnTo>
                <a:lnTo>
                  <a:pt x="1689582" y="1987486"/>
                </a:lnTo>
                <a:lnTo>
                  <a:pt x="1936851" y="171824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2305545" y="1987486"/>
                </a:lnTo>
                <a:lnTo>
                  <a:pt x="2307374" y="198748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2307729" y="1781746"/>
                </a:moveTo>
                <a:lnTo>
                  <a:pt x="2307374" y="1987486"/>
                </a:lnTo>
                <a:lnTo>
                  <a:pt x="2307729" y="1987486"/>
                </a:lnTo>
                <a:lnTo>
                  <a:pt x="2307729" y="1781746"/>
                </a:lnTo>
                <a:close/>
              </a:path>
              <a:path w="2308225" h="3999865">
                <a:moveTo>
                  <a:pt x="1914677" y="1723326"/>
                </a:moveTo>
                <a:lnTo>
                  <a:pt x="1691462" y="1955736"/>
                </a:lnTo>
                <a:lnTo>
                  <a:pt x="1689912" y="1974786"/>
                </a:lnTo>
                <a:lnTo>
                  <a:pt x="1914677" y="1723326"/>
                </a:lnTo>
                <a:close/>
              </a:path>
              <a:path w="2308225" h="3999865">
                <a:moveTo>
                  <a:pt x="1931314" y="1719516"/>
                </a:moveTo>
                <a:lnTo>
                  <a:pt x="1914677" y="1723326"/>
                </a:lnTo>
                <a:lnTo>
                  <a:pt x="1689912" y="1974786"/>
                </a:lnTo>
                <a:lnTo>
                  <a:pt x="1931314" y="1719516"/>
                </a:lnTo>
                <a:close/>
              </a:path>
              <a:path w="2308225" h="3999865">
                <a:moveTo>
                  <a:pt x="1898294" y="1727136"/>
                </a:moveTo>
                <a:lnTo>
                  <a:pt x="1693481" y="1939226"/>
                </a:lnTo>
                <a:lnTo>
                  <a:pt x="1691462" y="1955736"/>
                </a:lnTo>
                <a:lnTo>
                  <a:pt x="1898294" y="1727136"/>
                </a:lnTo>
                <a:close/>
              </a:path>
              <a:path w="2308225" h="3999865">
                <a:moveTo>
                  <a:pt x="1908644" y="1724596"/>
                </a:moveTo>
                <a:lnTo>
                  <a:pt x="1898294" y="1727136"/>
                </a:lnTo>
                <a:lnTo>
                  <a:pt x="1691462" y="1955736"/>
                </a:lnTo>
                <a:lnTo>
                  <a:pt x="1908644" y="1724596"/>
                </a:lnTo>
                <a:close/>
              </a:path>
              <a:path w="2308225" h="3999865">
                <a:moveTo>
                  <a:pt x="1914677" y="1723326"/>
                </a:moveTo>
                <a:lnTo>
                  <a:pt x="1908644" y="1724596"/>
                </a:lnTo>
                <a:lnTo>
                  <a:pt x="1691462" y="1955736"/>
                </a:lnTo>
                <a:lnTo>
                  <a:pt x="1914677" y="1723326"/>
                </a:lnTo>
                <a:close/>
              </a:path>
              <a:path w="2308225" h="3999865">
                <a:moveTo>
                  <a:pt x="1882178" y="1730946"/>
                </a:moveTo>
                <a:lnTo>
                  <a:pt x="1693976" y="1936686"/>
                </a:lnTo>
                <a:lnTo>
                  <a:pt x="1693481" y="1939226"/>
                </a:lnTo>
                <a:lnTo>
                  <a:pt x="1882178" y="1730946"/>
                </a:lnTo>
                <a:close/>
              </a:path>
              <a:path w="2308225" h="3999865">
                <a:moveTo>
                  <a:pt x="1890915" y="1729676"/>
                </a:moveTo>
                <a:lnTo>
                  <a:pt x="1882178" y="1730946"/>
                </a:lnTo>
                <a:lnTo>
                  <a:pt x="1693481" y="1939226"/>
                </a:lnTo>
                <a:lnTo>
                  <a:pt x="1890915" y="1729676"/>
                </a:lnTo>
                <a:close/>
              </a:path>
              <a:path w="2308225" h="3999865">
                <a:moveTo>
                  <a:pt x="1895640" y="1728406"/>
                </a:moveTo>
                <a:lnTo>
                  <a:pt x="1890915" y="1729676"/>
                </a:lnTo>
                <a:lnTo>
                  <a:pt x="1693481" y="1939226"/>
                </a:lnTo>
                <a:lnTo>
                  <a:pt x="1895640" y="1728406"/>
                </a:lnTo>
                <a:close/>
              </a:path>
              <a:path w="2308225" h="3999865">
                <a:moveTo>
                  <a:pt x="1898294" y="1727136"/>
                </a:moveTo>
                <a:lnTo>
                  <a:pt x="1895640" y="1728406"/>
                </a:lnTo>
                <a:lnTo>
                  <a:pt x="1693481" y="1939226"/>
                </a:lnTo>
                <a:lnTo>
                  <a:pt x="1898294" y="1727136"/>
                </a:lnTo>
                <a:close/>
              </a:path>
              <a:path w="2308225" h="3999865">
                <a:moveTo>
                  <a:pt x="1875028" y="1733486"/>
                </a:moveTo>
                <a:lnTo>
                  <a:pt x="1694891" y="1931606"/>
                </a:lnTo>
                <a:lnTo>
                  <a:pt x="1693976" y="1936686"/>
                </a:lnTo>
                <a:lnTo>
                  <a:pt x="1875028" y="1733486"/>
                </a:lnTo>
                <a:close/>
              </a:path>
              <a:path w="2308225" h="3999865">
                <a:moveTo>
                  <a:pt x="1882178" y="1730946"/>
                </a:moveTo>
                <a:lnTo>
                  <a:pt x="1875028" y="1733486"/>
                </a:lnTo>
                <a:lnTo>
                  <a:pt x="1693976" y="1936686"/>
                </a:lnTo>
                <a:lnTo>
                  <a:pt x="1882178" y="1730946"/>
                </a:lnTo>
                <a:close/>
              </a:path>
              <a:path w="2308225" h="3999865">
                <a:moveTo>
                  <a:pt x="1875028" y="1733486"/>
                </a:moveTo>
                <a:lnTo>
                  <a:pt x="1696275" y="1922716"/>
                </a:lnTo>
                <a:lnTo>
                  <a:pt x="1694891" y="1931606"/>
                </a:lnTo>
                <a:lnTo>
                  <a:pt x="1875028" y="1733486"/>
                </a:lnTo>
                <a:close/>
              </a:path>
              <a:path w="2308225" h="3999865">
                <a:moveTo>
                  <a:pt x="1866328" y="1736026"/>
                </a:moveTo>
                <a:lnTo>
                  <a:pt x="1697443" y="1916366"/>
                </a:lnTo>
                <a:lnTo>
                  <a:pt x="1696275" y="1922716"/>
                </a:lnTo>
                <a:lnTo>
                  <a:pt x="1866328" y="1736026"/>
                </a:lnTo>
                <a:close/>
              </a:path>
              <a:path w="2308225" h="3999865">
                <a:moveTo>
                  <a:pt x="1875028" y="1733486"/>
                </a:moveTo>
                <a:lnTo>
                  <a:pt x="1866328" y="1736026"/>
                </a:lnTo>
                <a:lnTo>
                  <a:pt x="1696275" y="1922716"/>
                </a:lnTo>
                <a:lnTo>
                  <a:pt x="1875028" y="1733486"/>
                </a:lnTo>
                <a:close/>
              </a:path>
              <a:path w="2308225" h="3999865">
                <a:moveTo>
                  <a:pt x="1854428" y="1739836"/>
                </a:moveTo>
                <a:lnTo>
                  <a:pt x="1699577" y="1907476"/>
                </a:lnTo>
                <a:lnTo>
                  <a:pt x="1697443" y="1916366"/>
                </a:lnTo>
                <a:lnTo>
                  <a:pt x="1854428" y="1739836"/>
                </a:lnTo>
                <a:close/>
              </a:path>
              <a:path w="2308225" h="3999865">
                <a:moveTo>
                  <a:pt x="1861604" y="1737296"/>
                </a:moveTo>
                <a:lnTo>
                  <a:pt x="1854428" y="1739836"/>
                </a:lnTo>
                <a:lnTo>
                  <a:pt x="1697443" y="1916366"/>
                </a:lnTo>
                <a:lnTo>
                  <a:pt x="1861604" y="1737296"/>
                </a:lnTo>
                <a:close/>
              </a:path>
              <a:path w="2308225" h="3999865">
                <a:moveTo>
                  <a:pt x="1866328" y="1736026"/>
                </a:moveTo>
                <a:lnTo>
                  <a:pt x="1861604" y="1737296"/>
                </a:lnTo>
                <a:lnTo>
                  <a:pt x="1697443" y="1916366"/>
                </a:lnTo>
                <a:lnTo>
                  <a:pt x="1866328" y="1736026"/>
                </a:lnTo>
                <a:close/>
              </a:path>
              <a:path w="2308225" h="3999865">
                <a:moveTo>
                  <a:pt x="1850732" y="1739836"/>
                </a:moveTo>
                <a:lnTo>
                  <a:pt x="1701863" y="1897316"/>
                </a:lnTo>
                <a:lnTo>
                  <a:pt x="1699577" y="1907476"/>
                </a:lnTo>
                <a:lnTo>
                  <a:pt x="1850732" y="1739836"/>
                </a:lnTo>
                <a:close/>
              </a:path>
              <a:path w="2308225" h="3999865">
                <a:moveTo>
                  <a:pt x="1854428" y="1739836"/>
                </a:moveTo>
                <a:lnTo>
                  <a:pt x="1850732" y="1739836"/>
                </a:lnTo>
                <a:lnTo>
                  <a:pt x="1699577" y="1907476"/>
                </a:lnTo>
                <a:lnTo>
                  <a:pt x="1854428" y="1739836"/>
                </a:lnTo>
                <a:close/>
              </a:path>
              <a:path w="2308225" h="3999865">
                <a:moveTo>
                  <a:pt x="1835416" y="1744916"/>
                </a:moveTo>
                <a:lnTo>
                  <a:pt x="1703552" y="1890966"/>
                </a:lnTo>
                <a:lnTo>
                  <a:pt x="1701863" y="1897316"/>
                </a:lnTo>
                <a:lnTo>
                  <a:pt x="1835416" y="1744916"/>
                </a:lnTo>
                <a:close/>
              </a:path>
              <a:path w="2308225" h="3999865">
                <a:moveTo>
                  <a:pt x="1850732" y="1739836"/>
                </a:moveTo>
                <a:lnTo>
                  <a:pt x="1835416" y="1744916"/>
                </a:lnTo>
                <a:lnTo>
                  <a:pt x="1701863" y="1897316"/>
                </a:lnTo>
                <a:lnTo>
                  <a:pt x="1850732" y="1739836"/>
                </a:lnTo>
                <a:close/>
              </a:path>
              <a:path w="2308225" h="3999865">
                <a:moveTo>
                  <a:pt x="1835416" y="1744916"/>
                </a:moveTo>
                <a:lnTo>
                  <a:pt x="1706219" y="1882076"/>
                </a:lnTo>
                <a:lnTo>
                  <a:pt x="1703552" y="1890966"/>
                </a:lnTo>
                <a:lnTo>
                  <a:pt x="1835416" y="1744916"/>
                </a:lnTo>
                <a:close/>
              </a:path>
              <a:path w="2308225" h="3999865">
                <a:moveTo>
                  <a:pt x="1820329" y="1749996"/>
                </a:moveTo>
                <a:lnTo>
                  <a:pt x="1707870" y="1875726"/>
                </a:lnTo>
                <a:lnTo>
                  <a:pt x="1706219" y="1882076"/>
                </a:lnTo>
                <a:lnTo>
                  <a:pt x="1820329" y="1749996"/>
                </a:lnTo>
                <a:close/>
              </a:path>
              <a:path w="2308225" h="3999865">
                <a:moveTo>
                  <a:pt x="1830374" y="1747456"/>
                </a:moveTo>
                <a:lnTo>
                  <a:pt x="1820329" y="1749996"/>
                </a:lnTo>
                <a:lnTo>
                  <a:pt x="1706219" y="1882076"/>
                </a:lnTo>
                <a:lnTo>
                  <a:pt x="1830374" y="1747456"/>
                </a:lnTo>
                <a:close/>
              </a:path>
              <a:path w="2308225" h="3999865">
                <a:moveTo>
                  <a:pt x="1835416" y="1744916"/>
                </a:moveTo>
                <a:lnTo>
                  <a:pt x="1830374" y="1747456"/>
                </a:lnTo>
                <a:lnTo>
                  <a:pt x="1706219" y="1882076"/>
                </a:lnTo>
                <a:lnTo>
                  <a:pt x="1835416" y="1744916"/>
                </a:lnTo>
                <a:close/>
              </a:path>
              <a:path w="2308225" h="3999865">
                <a:moveTo>
                  <a:pt x="1820329" y="1749996"/>
                </a:moveTo>
                <a:lnTo>
                  <a:pt x="1710194" y="1869376"/>
                </a:lnTo>
                <a:lnTo>
                  <a:pt x="1707870" y="1875726"/>
                </a:lnTo>
                <a:lnTo>
                  <a:pt x="1820329" y="1749996"/>
                </a:lnTo>
                <a:close/>
              </a:path>
              <a:path w="2308225" h="3999865">
                <a:moveTo>
                  <a:pt x="1813217" y="1752536"/>
                </a:moveTo>
                <a:lnTo>
                  <a:pt x="1712696" y="1861756"/>
                </a:lnTo>
                <a:lnTo>
                  <a:pt x="1710194" y="1869376"/>
                </a:lnTo>
                <a:lnTo>
                  <a:pt x="1813217" y="1752536"/>
                </a:lnTo>
                <a:close/>
              </a:path>
              <a:path w="2308225" h="3999865">
                <a:moveTo>
                  <a:pt x="1820329" y="1749996"/>
                </a:moveTo>
                <a:lnTo>
                  <a:pt x="1813217" y="1752536"/>
                </a:lnTo>
                <a:lnTo>
                  <a:pt x="1710194" y="1869376"/>
                </a:lnTo>
                <a:lnTo>
                  <a:pt x="1820329" y="1749996"/>
                </a:lnTo>
                <a:close/>
              </a:path>
              <a:path w="2308225" h="3999865">
                <a:moveTo>
                  <a:pt x="1804225" y="1755076"/>
                </a:moveTo>
                <a:lnTo>
                  <a:pt x="1713560" y="1859216"/>
                </a:lnTo>
                <a:lnTo>
                  <a:pt x="1712696" y="1861756"/>
                </a:lnTo>
                <a:lnTo>
                  <a:pt x="1804225" y="1755076"/>
                </a:lnTo>
                <a:close/>
              </a:path>
              <a:path w="2308225" h="3999865">
                <a:moveTo>
                  <a:pt x="1813217" y="1752536"/>
                </a:moveTo>
                <a:lnTo>
                  <a:pt x="1804225" y="1755076"/>
                </a:lnTo>
                <a:lnTo>
                  <a:pt x="1712696" y="1861756"/>
                </a:lnTo>
                <a:lnTo>
                  <a:pt x="1813217" y="1752536"/>
                </a:lnTo>
                <a:close/>
              </a:path>
              <a:path w="2308225" h="3999865">
                <a:moveTo>
                  <a:pt x="1804225" y="1755076"/>
                </a:moveTo>
                <a:lnTo>
                  <a:pt x="1715465" y="1854136"/>
                </a:lnTo>
                <a:lnTo>
                  <a:pt x="1713560" y="1859216"/>
                </a:lnTo>
                <a:lnTo>
                  <a:pt x="1804225" y="1755076"/>
                </a:lnTo>
                <a:close/>
              </a:path>
              <a:path w="2308225" h="3999865">
                <a:moveTo>
                  <a:pt x="1804225" y="1755076"/>
                </a:moveTo>
                <a:lnTo>
                  <a:pt x="1718056" y="1847786"/>
                </a:lnTo>
                <a:lnTo>
                  <a:pt x="1715465" y="1854136"/>
                </a:lnTo>
                <a:lnTo>
                  <a:pt x="1804225" y="1755076"/>
                </a:lnTo>
                <a:close/>
              </a:path>
              <a:path w="2308225" h="3999865">
                <a:moveTo>
                  <a:pt x="1792617" y="1756346"/>
                </a:moveTo>
                <a:lnTo>
                  <a:pt x="1721027" y="1840166"/>
                </a:lnTo>
                <a:lnTo>
                  <a:pt x="1718056" y="1847786"/>
                </a:lnTo>
                <a:lnTo>
                  <a:pt x="1792617" y="1756346"/>
                </a:lnTo>
                <a:close/>
              </a:path>
              <a:path w="2308225" h="3999865">
                <a:moveTo>
                  <a:pt x="1804225" y="1755076"/>
                </a:moveTo>
                <a:lnTo>
                  <a:pt x="1792617" y="1756346"/>
                </a:lnTo>
                <a:lnTo>
                  <a:pt x="1718056" y="1847786"/>
                </a:lnTo>
                <a:lnTo>
                  <a:pt x="1804225" y="1755076"/>
                </a:lnTo>
                <a:close/>
              </a:path>
              <a:path w="2308225" h="3999865">
                <a:moveTo>
                  <a:pt x="1792617" y="1756346"/>
                </a:moveTo>
                <a:lnTo>
                  <a:pt x="1723847" y="1833816"/>
                </a:lnTo>
                <a:lnTo>
                  <a:pt x="1721027" y="1840166"/>
                </a:lnTo>
                <a:lnTo>
                  <a:pt x="1792617" y="1756346"/>
                </a:lnTo>
                <a:close/>
              </a:path>
              <a:path w="2308225" h="3999865">
                <a:moveTo>
                  <a:pt x="1792617" y="1756346"/>
                </a:moveTo>
                <a:lnTo>
                  <a:pt x="1729066" y="1822386"/>
                </a:lnTo>
                <a:lnTo>
                  <a:pt x="1723847" y="1833816"/>
                </a:lnTo>
                <a:lnTo>
                  <a:pt x="1792617" y="1756346"/>
                </a:lnTo>
                <a:close/>
              </a:path>
              <a:path w="2308225" h="3999865">
                <a:moveTo>
                  <a:pt x="1775434" y="1766506"/>
                </a:moveTo>
                <a:lnTo>
                  <a:pt x="1730108" y="1819846"/>
                </a:lnTo>
                <a:lnTo>
                  <a:pt x="1729066" y="1822386"/>
                </a:lnTo>
                <a:lnTo>
                  <a:pt x="1775434" y="1766506"/>
                </a:lnTo>
                <a:close/>
              </a:path>
              <a:path w="2308225" h="3999865">
                <a:moveTo>
                  <a:pt x="1788363" y="1758886"/>
                </a:moveTo>
                <a:lnTo>
                  <a:pt x="1775434" y="1766506"/>
                </a:lnTo>
                <a:lnTo>
                  <a:pt x="1729066" y="1822386"/>
                </a:lnTo>
                <a:lnTo>
                  <a:pt x="1788363" y="1758886"/>
                </a:lnTo>
                <a:close/>
              </a:path>
              <a:path w="2308225" h="3999865">
                <a:moveTo>
                  <a:pt x="1792617" y="1756346"/>
                </a:moveTo>
                <a:lnTo>
                  <a:pt x="1788363" y="1758886"/>
                </a:lnTo>
                <a:lnTo>
                  <a:pt x="1729066" y="1822386"/>
                </a:lnTo>
                <a:lnTo>
                  <a:pt x="1792617" y="1756346"/>
                </a:lnTo>
                <a:close/>
              </a:path>
              <a:path w="2308225" h="3999865">
                <a:moveTo>
                  <a:pt x="1775434" y="1766506"/>
                </a:moveTo>
                <a:lnTo>
                  <a:pt x="1730794" y="1818576"/>
                </a:lnTo>
                <a:lnTo>
                  <a:pt x="1730108" y="1819846"/>
                </a:lnTo>
                <a:lnTo>
                  <a:pt x="1775434" y="1766506"/>
                </a:lnTo>
                <a:close/>
              </a:path>
              <a:path w="2308225" h="3999865">
                <a:moveTo>
                  <a:pt x="1775434" y="1766506"/>
                </a:moveTo>
                <a:lnTo>
                  <a:pt x="1737563" y="1808416"/>
                </a:lnTo>
                <a:lnTo>
                  <a:pt x="1730794" y="1818576"/>
                </a:lnTo>
                <a:lnTo>
                  <a:pt x="1775434" y="1766506"/>
                </a:lnTo>
                <a:close/>
              </a:path>
              <a:path w="2308225" h="3999865">
                <a:moveTo>
                  <a:pt x="1775434" y="1766506"/>
                </a:moveTo>
                <a:lnTo>
                  <a:pt x="1741728" y="1802066"/>
                </a:lnTo>
                <a:lnTo>
                  <a:pt x="1737563" y="1808416"/>
                </a:lnTo>
                <a:lnTo>
                  <a:pt x="1775434" y="1766506"/>
                </a:lnTo>
                <a:close/>
              </a:path>
              <a:path w="2308225" h="3999865">
                <a:moveTo>
                  <a:pt x="1772005" y="1767776"/>
                </a:moveTo>
                <a:lnTo>
                  <a:pt x="1745500" y="1795716"/>
                </a:lnTo>
                <a:lnTo>
                  <a:pt x="1741728" y="1802066"/>
                </a:lnTo>
                <a:lnTo>
                  <a:pt x="1772005" y="1767776"/>
                </a:lnTo>
                <a:close/>
              </a:path>
              <a:path w="2308225" h="3999865">
                <a:moveTo>
                  <a:pt x="1775434" y="1766506"/>
                </a:moveTo>
                <a:lnTo>
                  <a:pt x="1772005" y="1767776"/>
                </a:lnTo>
                <a:lnTo>
                  <a:pt x="1741728" y="1802066"/>
                </a:lnTo>
                <a:lnTo>
                  <a:pt x="1775434" y="1766506"/>
                </a:lnTo>
                <a:close/>
              </a:path>
              <a:path w="2308225" h="3999865">
                <a:moveTo>
                  <a:pt x="1764398" y="1775396"/>
                </a:moveTo>
                <a:lnTo>
                  <a:pt x="1754997" y="1784586"/>
                </a:lnTo>
                <a:lnTo>
                  <a:pt x="1754301" y="1785556"/>
                </a:lnTo>
                <a:lnTo>
                  <a:pt x="1751406" y="1788096"/>
                </a:lnTo>
                <a:lnTo>
                  <a:pt x="1745500" y="1795716"/>
                </a:lnTo>
                <a:lnTo>
                  <a:pt x="1764398" y="1775396"/>
                </a:lnTo>
                <a:close/>
              </a:path>
              <a:path w="2308225" h="3999865">
                <a:moveTo>
                  <a:pt x="1772005" y="1767776"/>
                </a:moveTo>
                <a:lnTo>
                  <a:pt x="1764398" y="1775396"/>
                </a:lnTo>
                <a:lnTo>
                  <a:pt x="1745500" y="1795716"/>
                </a:lnTo>
                <a:lnTo>
                  <a:pt x="1772005" y="1767776"/>
                </a:lnTo>
                <a:close/>
              </a:path>
              <a:path w="2308225" h="3999865">
                <a:moveTo>
                  <a:pt x="1764398" y="1775396"/>
                </a:moveTo>
                <a:lnTo>
                  <a:pt x="1757032" y="1781746"/>
                </a:lnTo>
                <a:lnTo>
                  <a:pt x="1754997" y="1784586"/>
                </a:lnTo>
                <a:lnTo>
                  <a:pt x="1764398" y="1775396"/>
                </a:lnTo>
                <a:close/>
              </a:path>
            </a:pathLst>
          </a:custGeom>
          <a:solidFill>
            <a:srgbClr val="6FBA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41710" y="2106237"/>
            <a:ext cx="4616474" cy="4589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341697" y="2387107"/>
            <a:ext cx="2308225" cy="3991610"/>
          </a:xfrm>
          <a:custGeom>
            <a:avLst/>
            <a:gdLst/>
            <a:ahLst/>
            <a:cxnLst/>
            <a:rect l="l" t="t" r="r" b="b"/>
            <a:pathLst>
              <a:path w="2308225" h="3991610">
                <a:moveTo>
                  <a:pt x="1043139" y="11430"/>
                </a:moveTo>
                <a:lnTo>
                  <a:pt x="1112532" y="1019810"/>
                </a:lnTo>
                <a:lnTo>
                  <a:pt x="1133271" y="1022350"/>
                </a:lnTo>
                <a:lnTo>
                  <a:pt x="1043139" y="11430"/>
                </a:lnTo>
                <a:close/>
              </a:path>
              <a:path w="2308225" h="3991610">
                <a:moveTo>
                  <a:pt x="1050836" y="11430"/>
                </a:moveTo>
                <a:lnTo>
                  <a:pt x="1043139" y="11430"/>
                </a:lnTo>
                <a:lnTo>
                  <a:pt x="1133271" y="1022350"/>
                </a:lnTo>
                <a:lnTo>
                  <a:pt x="1050836" y="11430"/>
                </a:lnTo>
                <a:close/>
              </a:path>
              <a:path w="2308225" h="3991610">
                <a:moveTo>
                  <a:pt x="1071448" y="10160"/>
                </a:moveTo>
                <a:lnTo>
                  <a:pt x="1050836" y="11430"/>
                </a:lnTo>
                <a:lnTo>
                  <a:pt x="1133271" y="1022350"/>
                </a:lnTo>
                <a:lnTo>
                  <a:pt x="1071448" y="10160"/>
                </a:lnTo>
                <a:close/>
              </a:path>
              <a:path w="2308225" h="3991610">
                <a:moveTo>
                  <a:pt x="1071448" y="10160"/>
                </a:moveTo>
                <a:lnTo>
                  <a:pt x="1133271" y="1022350"/>
                </a:lnTo>
                <a:lnTo>
                  <a:pt x="1153858" y="1022350"/>
                </a:lnTo>
                <a:lnTo>
                  <a:pt x="1071448" y="10160"/>
                </a:lnTo>
                <a:close/>
              </a:path>
              <a:path w="2308225" h="3991610">
                <a:moveTo>
                  <a:pt x="1092060" y="8890"/>
                </a:moveTo>
                <a:lnTo>
                  <a:pt x="1071448" y="10160"/>
                </a:lnTo>
                <a:lnTo>
                  <a:pt x="1153858" y="1022350"/>
                </a:lnTo>
                <a:lnTo>
                  <a:pt x="1092060" y="8890"/>
                </a:lnTo>
                <a:close/>
              </a:path>
              <a:path w="2308225" h="3991610">
                <a:moveTo>
                  <a:pt x="1092060" y="8890"/>
                </a:moveTo>
                <a:lnTo>
                  <a:pt x="1153858" y="1022350"/>
                </a:lnTo>
                <a:lnTo>
                  <a:pt x="1174470" y="1021080"/>
                </a:lnTo>
                <a:lnTo>
                  <a:pt x="1092060" y="8890"/>
                </a:lnTo>
                <a:close/>
              </a:path>
              <a:path w="2308225" h="3991610">
                <a:moveTo>
                  <a:pt x="1112659" y="8890"/>
                </a:moveTo>
                <a:lnTo>
                  <a:pt x="1092060" y="8890"/>
                </a:lnTo>
                <a:lnTo>
                  <a:pt x="1174470" y="1021080"/>
                </a:lnTo>
                <a:lnTo>
                  <a:pt x="1112659" y="8890"/>
                </a:lnTo>
                <a:close/>
              </a:path>
              <a:path w="2308225" h="3991610">
                <a:moveTo>
                  <a:pt x="1112659" y="8890"/>
                </a:moveTo>
                <a:lnTo>
                  <a:pt x="1174470" y="1021080"/>
                </a:lnTo>
                <a:lnTo>
                  <a:pt x="1184300" y="1019810"/>
                </a:lnTo>
                <a:lnTo>
                  <a:pt x="1112659" y="8890"/>
                </a:lnTo>
                <a:close/>
              </a:path>
              <a:path w="2308225" h="3991610">
                <a:moveTo>
                  <a:pt x="1023874" y="12700"/>
                </a:moveTo>
                <a:lnTo>
                  <a:pt x="1092060" y="1016000"/>
                </a:lnTo>
                <a:lnTo>
                  <a:pt x="1111973" y="1019810"/>
                </a:lnTo>
                <a:lnTo>
                  <a:pt x="1023874" y="12700"/>
                </a:lnTo>
                <a:close/>
              </a:path>
              <a:path w="2308225" h="3991610">
                <a:moveTo>
                  <a:pt x="1030236" y="12700"/>
                </a:moveTo>
                <a:lnTo>
                  <a:pt x="1023874" y="12700"/>
                </a:lnTo>
                <a:lnTo>
                  <a:pt x="1111973" y="1019810"/>
                </a:lnTo>
                <a:lnTo>
                  <a:pt x="1030236" y="12700"/>
                </a:lnTo>
                <a:close/>
              </a:path>
              <a:path w="2308225" h="3991610">
                <a:moveTo>
                  <a:pt x="1037539" y="12700"/>
                </a:moveTo>
                <a:lnTo>
                  <a:pt x="1030236" y="12700"/>
                </a:lnTo>
                <a:lnTo>
                  <a:pt x="1111973" y="1019810"/>
                </a:lnTo>
                <a:lnTo>
                  <a:pt x="1037539" y="12700"/>
                </a:lnTo>
                <a:close/>
              </a:path>
              <a:path w="2308225" h="3991610">
                <a:moveTo>
                  <a:pt x="1043139" y="11430"/>
                </a:moveTo>
                <a:lnTo>
                  <a:pt x="1037539" y="12700"/>
                </a:lnTo>
                <a:lnTo>
                  <a:pt x="1111973" y="1019810"/>
                </a:lnTo>
                <a:lnTo>
                  <a:pt x="1043139" y="11430"/>
                </a:lnTo>
                <a:close/>
              </a:path>
              <a:path w="2308225" h="3991610">
                <a:moveTo>
                  <a:pt x="1043139" y="11430"/>
                </a:moveTo>
                <a:lnTo>
                  <a:pt x="1111973" y="1019810"/>
                </a:lnTo>
                <a:lnTo>
                  <a:pt x="1112532" y="1019810"/>
                </a:lnTo>
                <a:lnTo>
                  <a:pt x="1043139" y="11430"/>
                </a:lnTo>
                <a:close/>
              </a:path>
              <a:path w="2308225" h="3991610">
                <a:moveTo>
                  <a:pt x="1112659" y="8890"/>
                </a:moveTo>
                <a:lnTo>
                  <a:pt x="1184300" y="1019810"/>
                </a:lnTo>
                <a:lnTo>
                  <a:pt x="1195070" y="1017270"/>
                </a:lnTo>
                <a:lnTo>
                  <a:pt x="1112659" y="8890"/>
                </a:lnTo>
                <a:close/>
              </a:path>
              <a:path w="2308225" h="3991610">
                <a:moveTo>
                  <a:pt x="1133271" y="8890"/>
                </a:moveTo>
                <a:lnTo>
                  <a:pt x="1112659" y="8890"/>
                </a:lnTo>
                <a:lnTo>
                  <a:pt x="1195070" y="1017270"/>
                </a:lnTo>
                <a:lnTo>
                  <a:pt x="1133271" y="8890"/>
                </a:lnTo>
                <a:close/>
              </a:path>
              <a:path w="2308225" h="3991610">
                <a:moveTo>
                  <a:pt x="1133271" y="8890"/>
                </a:moveTo>
                <a:lnTo>
                  <a:pt x="1195070" y="1017270"/>
                </a:lnTo>
                <a:lnTo>
                  <a:pt x="1209624" y="1013460"/>
                </a:lnTo>
                <a:lnTo>
                  <a:pt x="1133271" y="8890"/>
                </a:lnTo>
                <a:close/>
              </a:path>
              <a:path w="2308225" h="3991610">
                <a:moveTo>
                  <a:pt x="1004735" y="15240"/>
                </a:moveTo>
                <a:lnTo>
                  <a:pt x="1071448" y="1012190"/>
                </a:lnTo>
                <a:lnTo>
                  <a:pt x="1092060" y="1016000"/>
                </a:lnTo>
                <a:lnTo>
                  <a:pt x="1004735" y="15240"/>
                </a:lnTo>
                <a:close/>
              </a:path>
              <a:path w="2308225" h="3991610">
                <a:moveTo>
                  <a:pt x="1015301" y="13970"/>
                </a:moveTo>
                <a:lnTo>
                  <a:pt x="1004735" y="15240"/>
                </a:lnTo>
                <a:lnTo>
                  <a:pt x="1092060" y="1016000"/>
                </a:lnTo>
                <a:lnTo>
                  <a:pt x="1015301" y="13970"/>
                </a:lnTo>
                <a:close/>
              </a:path>
              <a:path w="2308225" h="3991610">
                <a:moveTo>
                  <a:pt x="1023874" y="12700"/>
                </a:moveTo>
                <a:lnTo>
                  <a:pt x="1015301" y="13970"/>
                </a:lnTo>
                <a:lnTo>
                  <a:pt x="1092060" y="1016000"/>
                </a:lnTo>
                <a:lnTo>
                  <a:pt x="1023874" y="12700"/>
                </a:lnTo>
                <a:close/>
              </a:path>
              <a:path w="2308225" h="3991610">
                <a:moveTo>
                  <a:pt x="1153858" y="7620"/>
                </a:moveTo>
                <a:lnTo>
                  <a:pt x="1133271" y="8890"/>
                </a:lnTo>
                <a:lnTo>
                  <a:pt x="1209624" y="1013460"/>
                </a:lnTo>
                <a:lnTo>
                  <a:pt x="1153858" y="7620"/>
                </a:lnTo>
                <a:close/>
              </a:path>
              <a:path w="2308225" h="3991610">
                <a:moveTo>
                  <a:pt x="1153858" y="7620"/>
                </a:moveTo>
                <a:lnTo>
                  <a:pt x="1209624" y="1013460"/>
                </a:lnTo>
                <a:lnTo>
                  <a:pt x="1215682" y="1012190"/>
                </a:lnTo>
                <a:lnTo>
                  <a:pt x="1153858" y="7620"/>
                </a:lnTo>
                <a:close/>
              </a:path>
              <a:path w="2308225" h="3991610">
                <a:moveTo>
                  <a:pt x="985672" y="16510"/>
                </a:moveTo>
                <a:lnTo>
                  <a:pt x="1050836" y="1007110"/>
                </a:lnTo>
                <a:lnTo>
                  <a:pt x="1071448" y="1012190"/>
                </a:lnTo>
                <a:lnTo>
                  <a:pt x="985672" y="16510"/>
                </a:lnTo>
                <a:close/>
              </a:path>
              <a:path w="2308225" h="3991610">
                <a:moveTo>
                  <a:pt x="992924" y="15240"/>
                </a:moveTo>
                <a:lnTo>
                  <a:pt x="985672" y="16510"/>
                </a:lnTo>
                <a:lnTo>
                  <a:pt x="1071448" y="1012190"/>
                </a:lnTo>
                <a:lnTo>
                  <a:pt x="992924" y="15240"/>
                </a:lnTo>
                <a:close/>
              </a:path>
              <a:path w="2308225" h="3991610">
                <a:moveTo>
                  <a:pt x="1004735" y="15240"/>
                </a:moveTo>
                <a:lnTo>
                  <a:pt x="992924" y="15240"/>
                </a:lnTo>
                <a:lnTo>
                  <a:pt x="1071448" y="1012190"/>
                </a:lnTo>
                <a:lnTo>
                  <a:pt x="1004735" y="15240"/>
                </a:lnTo>
                <a:close/>
              </a:path>
              <a:path w="2308225" h="3991610">
                <a:moveTo>
                  <a:pt x="1153858" y="7620"/>
                </a:moveTo>
                <a:lnTo>
                  <a:pt x="1215682" y="1012190"/>
                </a:lnTo>
                <a:lnTo>
                  <a:pt x="1224965" y="1008380"/>
                </a:lnTo>
                <a:lnTo>
                  <a:pt x="1153858" y="7620"/>
                </a:lnTo>
                <a:close/>
              </a:path>
              <a:path w="2308225" h="3991610">
                <a:moveTo>
                  <a:pt x="1153858" y="7620"/>
                </a:moveTo>
                <a:lnTo>
                  <a:pt x="1224965" y="1008380"/>
                </a:lnTo>
                <a:lnTo>
                  <a:pt x="1236294" y="1004570"/>
                </a:lnTo>
                <a:lnTo>
                  <a:pt x="1153858" y="7620"/>
                </a:lnTo>
                <a:close/>
              </a:path>
              <a:path w="2308225" h="3991610">
                <a:moveTo>
                  <a:pt x="966673" y="17780"/>
                </a:moveTo>
                <a:lnTo>
                  <a:pt x="1029919" y="1000760"/>
                </a:lnTo>
                <a:lnTo>
                  <a:pt x="1050836" y="1007110"/>
                </a:lnTo>
                <a:lnTo>
                  <a:pt x="966673" y="17780"/>
                </a:lnTo>
                <a:close/>
              </a:path>
              <a:path w="2308225" h="3991610">
                <a:moveTo>
                  <a:pt x="970483" y="17780"/>
                </a:moveTo>
                <a:lnTo>
                  <a:pt x="966673" y="17780"/>
                </a:lnTo>
                <a:lnTo>
                  <a:pt x="1050836" y="1007110"/>
                </a:lnTo>
                <a:lnTo>
                  <a:pt x="970483" y="17780"/>
                </a:lnTo>
                <a:close/>
              </a:path>
              <a:path w="2308225" h="3991610">
                <a:moveTo>
                  <a:pt x="985672" y="16510"/>
                </a:moveTo>
                <a:lnTo>
                  <a:pt x="970483" y="17780"/>
                </a:lnTo>
                <a:lnTo>
                  <a:pt x="1050836" y="1007110"/>
                </a:lnTo>
                <a:lnTo>
                  <a:pt x="985672" y="16510"/>
                </a:lnTo>
                <a:close/>
              </a:path>
              <a:path w="2308225" h="3991610">
                <a:moveTo>
                  <a:pt x="1153858" y="7620"/>
                </a:moveTo>
                <a:lnTo>
                  <a:pt x="1236294" y="1004570"/>
                </a:lnTo>
                <a:lnTo>
                  <a:pt x="1174470" y="8890"/>
                </a:lnTo>
                <a:lnTo>
                  <a:pt x="1153858" y="7620"/>
                </a:lnTo>
                <a:close/>
              </a:path>
              <a:path w="2308225" h="3991610">
                <a:moveTo>
                  <a:pt x="1174470" y="8890"/>
                </a:moveTo>
                <a:lnTo>
                  <a:pt x="1236294" y="1004570"/>
                </a:lnTo>
                <a:lnTo>
                  <a:pt x="1239672" y="1003300"/>
                </a:lnTo>
                <a:lnTo>
                  <a:pt x="1174470" y="8890"/>
                </a:lnTo>
                <a:close/>
              </a:path>
              <a:path w="2308225" h="3991610">
                <a:moveTo>
                  <a:pt x="1174470" y="8890"/>
                </a:moveTo>
                <a:lnTo>
                  <a:pt x="1239672" y="1003300"/>
                </a:lnTo>
                <a:lnTo>
                  <a:pt x="1246860" y="999490"/>
                </a:lnTo>
                <a:lnTo>
                  <a:pt x="1174470" y="8890"/>
                </a:lnTo>
                <a:close/>
              </a:path>
              <a:path w="2308225" h="3991610">
                <a:moveTo>
                  <a:pt x="966673" y="17780"/>
                </a:moveTo>
                <a:lnTo>
                  <a:pt x="1028992" y="999490"/>
                </a:lnTo>
                <a:lnTo>
                  <a:pt x="1029919" y="1000760"/>
                </a:lnTo>
                <a:lnTo>
                  <a:pt x="966673" y="17780"/>
                </a:lnTo>
                <a:close/>
              </a:path>
              <a:path w="2308225" h="3991610">
                <a:moveTo>
                  <a:pt x="966673" y="17780"/>
                </a:moveTo>
                <a:lnTo>
                  <a:pt x="1009624" y="994410"/>
                </a:lnTo>
                <a:lnTo>
                  <a:pt x="1028992" y="999490"/>
                </a:lnTo>
                <a:lnTo>
                  <a:pt x="966673" y="17780"/>
                </a:lnTo>
                <a:close/>
              </a:path>
              <a:path w="2308225" h="3991610">
                <a:moveTo>
                  <a:pt x="1174470" y="8890"/>
                </a:moveTo>
                <a:lnTo>
                  <a:pt x="1246860" y="999490"/>
                </a:lnTo>
                <a:lnTo>
                  <a:pt x="1254061" y="996950"/>
                </a:lnTo>
                <a:lnTo>
                  <a:pt x="1174470" y="8890"/>
                </a:lnTo>
                <a:close/>
              </a:path>
              <a:path w="2308225" h="3991610">
                <a:moveTo>
                  <a:pt x="1195070" y="8890"/>
                </a:moveTo>
                <a:lnTo>
                  <a:pt x="1174470" y="8890"/>
                </a:lnTo>
                <a:lnTo>
                  <a:pt x="1254061" y="996950"/>
                </a:lnTo>
                <a:lnTo>
                  <a:pt x="1195070" y="8890"/>
                </a:lnTo>
                <a:close/>
              </a:path>
              <a:path w="2308225" h="3991610">
                <a:moveTo>
                  <a:pt x="1195070" y="8890"/>
                </a:moveTo>
                <a:lnTo>
                  <a:pt x="1254061" y="996950"/>
                </a:lnTo>
                <a:lnTo>
                  <a:pt x="1256893" y="995680"/>
                </a:lnTo>
                <a:lnTo>
                  <a:pt x="1195070" y="8890"/>
                </a:lnTo>
                <a:close/>
              </a:path>
              <a:path w="2308225" h="3991610">
                <a:moveTo>
                  <a:pt x="1195070" y="8890"/>
                </a:moveTo>
                <a:lnTo>
                  <a:pt x="1256893" y="995680"/>
                </a:lnTo>
                <a:lnTo>
                  <a:pt x="1264183" y="993140"/>
                </a:lnTo>
                <a:lnTo>
                  <a:pt x="1195070" y="8890"/>
                </a:lnTo>
                <a:close/>
              </a:path>
              <a:path w="2308225" h="3991610">
                <a:moveTo>
                  <a:pt x="927214" y="20320"/>
                </a:moveTo>
                <a:lnTo>
                  <a:pt x="989025" y="988060"/>
                </a:lnTo>
                <a:lnTo>
                  <a:pt x="1009624" y="994410"/>
                </a:lnTo>
                <a:lnTo>
                  <a:pt x="927214" y="20320"/>
                </a:lnTo>
                <a:close/>
              </a:path>
              <a:path w="2308225" h="3991610">
                <a:moveTo>
                  <a:pt x="966673" y="17780"/>
                </a:moveTo>
                <a:lnTo>
                  <a:pt x="927214" y="20320"/>
                </a:lnTo>
                <a:lnTo>
                  <a:pt x="1009624" y="994410"/>
                </a:lnTo>
                <a:lnTo>
                  <a:pt x="966673" y="17780"/>
                </a:lnTo>
                <a:close/>
              </a:path>
              <a:path w="2308225" h="3991610">
                <a:moveTo>
                  <a:pt x="1195070" y="8890"/>
                </a:moveTo>
                <a:lnTo>
                  <a:pt x="1264183" y="993140"/>
                </a:lnTo>
                <a:lnTo>
                  <a:pt x="1268336" y="991870"/>
                </a:lnTo>
                <a:lnTo>
                  <a:pt x="1195070" y="8890"/>
                </a:lnTo>
                <a:close/>
              </a:path>
              <a:path w="2308225" h="3991610">
                <a:moveTo>
                  <a:pt x="1195070" y="8890"/>
                </a:moveTo>
                <a:lnTo>
                  <a:pt x="1268336" y="991870"/>
                </a:lnTo>
                <a:lnTo>
                  <a:pt x="1215682" y="10160"/>
                </a:lnTo>
                <a:lnTo>
                  <a:pt x="1195070" y="8890"/>
                </a:lnTo>
                <a:close/>
              </a:path>
              <a:path w="2308225" h="3991610">
                <a:moveTo>
                  <a:pt x="1215682" y="10160"/>
                </a:moveTo>
                <a:lnTo>
                  <a:pt x="1268336" y="991870"/>
                </a:lnTo>
                <a:lnTo>
                  <a:pt x="1277505" y="988060"/>
                </a:lnTo>
                <a:lnTo>
                  <a:pt x="1215682" y="10160"/>
                </a:lnTo>
                <a:close/>
              </a:path>
              <a:path w="2308225" h="3991610">
                <a:moveTo>
                  <a:pt x="903249" y="22860"/>
                </a:moveTo>
                <a:lnTo>
                  <a:pt x="967587" y="981710"/>
                </a:lnTo>
                <a:lnTo>
                  <a:pt x="989025" y="988060"/>
                </a:lnTo>
                <a:lnTo>
                  <a:pt x="903249" y="22860"/>
                </a:lnTo>
                <a:close/>
              </a:path>
              <a:path w="2308225" h="3991610">
                <a:moveTo>
                  <a:pt x="906614" y="21590"/>
                </a:moveTo>
                <a:lnTo>
                  <a:pt x="903249" y="22860"/>
                </a:lnTo>
                <a:lnTo>
                  <a:pt x="989025" y="988060"/>
                </a:lnTo>
                <a:lnTo>
                  <a:pt x="906614" y="21590"/>
                </a:lnTo>
                <a:close/>
              </a:path>
              <a:path w="2308225" h="3991610">
                <a:moveTo>
                  <a:pt x="909485" y="21590"/>
                </a:moveTo>
                <a:lnTo>
                  <a:pt x="906614" y="21590"/>
                </a:lnTo>
                <a:lnTo>
                  <a:pt x="989025" y="988060"/>
                </a:lnTo>
                <a:lnTo>
                  <a:pt x="909485" y="21590"/>
                </a:lnTo>
                <a:close/>
              </a:path>
              <a:path w="2308225" h="3991610">
                <a:moveTo>
                  <a:pt x="927214" y="20320"/>
                </a:moveTo>
                <a:lnTo>
                  <a:pt x="909485" y="21590"/>
                </a:lnTo>
                <a:lnTo>
                  <a:pt x="989025" y="988060"/>
                </a:lnTo>
                <a:lnTo>
                  <a:pt x="927214" y="20320"/>
                </a:lnTo>
                <a:close/>
              </a:path>
              <a:path w="2308225" h="3991610">
                <a:moveTo>
                  <a:pt x="1215682" y="10160"/>
                </a:moveTo>
                <a:lnTo>
                  <a:pt x="1277505" y="988060"/>
                </a:lnTo>
                <a:lnTo>
                  <a:pt x="1282280" y="985520"/>
                </a:lnTo>
                <a:lnTo>
                  <a:pt x="1215682" y="10160"/>
                </a:lnTo>
                <a:close/>
              </a:path>
              <a:path w="2308225" h="3991610">
                <a:moveTo>
                  <a:pt x="1215682" y="10160"/>
                </a:moveTo>
                <a:lnTo>
                  <a:pt x="1282280" y="985520"/>
                </a:lnTo>
                <a:lnTo>
                  <a:pt x="1291526" y="980440"/>
                </a:lnTo>
                <a:lnTo>
                  <a:pt x="1215682" y="10160"/>
                </a:lnTo>
                <a:close/>
              </a:path>
              <a:path w="2308225" h="3991610">
                <a:moveTo>
                  <a:pt x="903249" y="22860"/>
                </a:moveTo>
                <a:lnTo>
                  <a:pt x="965276" y="980440"/>
                </a:lnTo>
                <a:lnTo>
                  <a:pt x="967587" y="981710"/>
                </a:lnTo>
                <a:lnTo>
                  <a:pt x="903249" y="22860"/>
                </a:lnTo>
                <a:close/>
              </a:path>
              <a:path w="2308225" h="3991610">
                <a:moveTo>
                  <a:pt x="881240" y="24130"/>
                </a:moveTo>
                <a:lnTo>
                  <a:pt x="947826" y="975360"/>
                </a:lnTo>
                <a:lnTo>
                  <a:pt x="965276" y="980440"/>
                </a:lnTo>
                <a:lnTo>
                  <a:pt x="881240" y="24130"/>
                </a:lnTo>
                <a:close/>
              </a:path>
              <a:path w="2308225" h="3991610">
                <a:moveTo>
                  <a:pt x="886002" y="22860"/>
                </a:moveTo>
                <a:lnTo>
                  <a:pt x="881240" y="24130"/>
                </a:lnTo>
                <a:lnTo>
                  <a:pt x="965276" y="980440"/>
                </a:lnTo>
                <a:lnTo>
                  <a:pt x="886002" y="22860"/>
                </a:lnTo>
                <a:close/>
              </a:path>
              <a:path w="2308225" h="3991610">
                <a:moveTo>
                  <a:pt x="890206" y="22860"/>
                </a:moveTo>
                <a:lnTo>
                  <a:pt x="886002" y="22860"/>
                </a:lnTo>
                <a:lnTo>
                  <a:pt x="965276" y="980440"/>
                </a:lnTo>
                <a:lnTo>
                  <a:pt x="890206" y="22860"/>
                </a:lnTo>
                <a:close/>
              </a:path>
              <a:path w="2308225" h="3991610">
                <a:moveTo>
                  <a:pt x="903249" y="22860"/>
                </a:moveTo>
                <a:lnTo>
                  <a:pt x="890206" y="22860"/>
                </a:lnTo>
                <a:lnTo>
                  <a:pt x="965276" y="980440"/>
                </a:lnTo>
                <a:lnTo>
                  <a:pt x="903249" y="22860"/>
                </a:lnTo>
                <a:close/>
              </a:path>
              <a:path w="2308225" h="3991610">
                <a:moveTo>
                  <a:pt x="1215682" y="10160"/>
                </a:moveTo>
                <a:lnTo>
                  <a:pt x="1291526" y="980440"/>
                </a:lnTo>
                <a:lnTo>
                  <a:pt x="1236294" y="11430"/>
                </a:lnTo>
                <a:lnTo>
                  <a:pt x="1215682" y="10160"/>
                </a:lnTo>
                <a:close/>
              </a:path>
              <a:path w="2308225" h="3991610">
                <a:moveTo>
                  <a:pt x="1236294" y="11430"/>
                </a:moveTo>
                <a:lnTo>
                  <a:pt x="1291526" y="980440"/>
                </a:lnTo>
                <a:lnTo>
                  <a:pt x="1296035" y="979170"/>
                </a:lnTo>
                <a:lnTo>
                  <a:pt x="1236294" y="11430"/>
                </a:lnTo>
                <a:close/>
              </a:path>
              <a:path w="2308225" h="3991610">
                <a:moveTo>
                  <a:pt x="1236294" y="11430"/>
                </a:moveTo>
                <a:lnTo>
                  <a:pt x="1296035" y="979170"/>
                </a:lnTo>
                <a:lnTo>
                  <a:pt x="1298092" y="977900"/>
                </a:lnTo>
                <a:lnTo>
                  <a:pt x="1236294" y="11430"/>
                </a:lnTo>
                <a:close/>
              </a:path>
              <a:path w="2308225" h="3991610">
                <a:moveTo>
                  <a:pt x="1236294" y="11430"/>
                </a:moveTo>
                <a:lnTo>
                  <a:pt x="1298092" y="977900"/>
                </a:lnTo>
                <a:lnTo>
                  <a:pt x="1304099" y="975360"/>
                </a:lnTo>
                <a:lnTo>
                  <a:pt x="1236294" y="11430"/>
                </a:lnTo>
                <a:close/>
              </a:path>
              <a:path w="2308225" h="3991610">
                <a:moveTo>
                  <a:pt x="865390" y="24130"/>
                </a:moveTo>
                <a:lnTo>
                  <a:pt x="927214" y="969010"/>
                </a:lnTo>
                <a:lnTo>
                  <a:pt x="947826" y="975360"/>
                </a:lnTo>
                <a:lnTo>
                  <a:pt x="865390" y="24130"/>
                </a:lnTo>
                <a:close/>
              </a:path>
              <a:path w="2308225" h="3991610">
                <a:moveTo>
                  <a:pt x="870686" y="24130"/>
                </a:moveTo>
                <a:lnTo>
                  <a:pt x="865390" y="24130"/>
                </a:lnTo>
                <a:lnTo>
                  <a:pt x="947826" y="975360"/>
                </a:lnTo>
                <a:lnTo>
                  <a:pt x="870686" y="24130"/>
                </a:lnTo>
                <a:close/>
              </a:path>
              <a:path w="2308225" h="3991610">
                <a:moveTo>
                  <a:pt x="881240" y="24130"/>
                </a:moveTo>
                <a:lnTo>
                  <a:pt x="870686" y="24130"/>
                </a:lnTo>
                <a:lnTo>
                  <a:pt x="947826" y="975360"/>
                </a:lnTo>
                <a:lnTo>
                  <a:pt x="881240" y="24130"/>
                </a:lnTo>
                <a:close/>
              </a:path>
              <a:path w="2308225" h="3991610">
                <a:moveTo>
                  <a:pt x="1236294" y="11430"/>
                </a:moveTo>
                <a:lnTo>
                  <a:pt x="1304099" y="975360"/>
                </a:lnTo>
                <a:lnTo>
                  <a:pt x="1309890" y="972820"/>
                </a:lnTo>
                <a:lnTo>
                  <a:pt x="1236294" y="11430"/>
                </a:lnTo>
                <a:close/>
              </a:path>
              <a:path w="2308225" h="3991610">
                <a:moveTo>
                  <a:pt x="1236294" y="11430"/>
                </a:moveTo>
                <a:lnTo>
                  <a:pt x="1309890" y="972820"/>
                </a:lnTo>
                <a:lnTo>
                  <a:pt x="1243876" y="12700"/>
                </a:lnTo>
                <a:lnTo>
                  <a:pt x="1236294" y="11430"/>
                </a:lnTo>
                <a:close/>
              </a:path>
              <a:path w="2308225" h="3991610">
                <a:moveTo>
                  <a:pt x="1243876" y="12700"/>
                </a:moveTo>
                <a:lnTo>
                  <a:pt x="1309890" y="972820"/>
                </a:lnTo>
                <a:lnTo>
                  <a:pt x="1323581" y="966470"/>
                </a:lnTo>
                <a:lnTo>
                  <a:pt x="1243876" y="12700"/>
                </a:lnTo>
                <a:close/>
              </a:path>
              <a:path w="2308225" h="3991610">
                <a:moveTo>
                  <a:pt x="844791" y="25400"/>
                </a:moveTo>
                <a:lnTo>
                  <a:pt x="902639" y="961390"/>
                </a:lnTo>
                <a:lnTo>
                  <a:pt x="927214" y="969010"/>
                </a:lnTo>
                <a:lnTo>
                  <a:pt x="844791" y="25400"/>
                </a:lnTo>
                <a:close/>
              </a:path>
              <a:path w="2308225" h="3991610">
                <a:moveTo>
                  <a:pt x="865390" y="24130"/>
                </a:moveTo>
                <a:lnTo>
                  <a:pt x="844791" y="25400"/>
                </a:lnTo>
                <a:lnTo>
                  <a:pt x="927214" y="969010"/>
                </a:lnTo>
                <a:lnTo>
                  <a:pt x="865390" y="24130"/>
                </a:lnTo>
                <a:close/>
              </a:path>
              <a:path w="2308225" h="3991610">
                <a:moveTo>
                  <a:pt x="1249857" y="12700"/>
                </a:moveTo>
                <a:lnTo>
                  <a:pt x="1243876" y="12700"/>
                </a:lnTo>
                <a:lnTo>
                  <a:pt x="1323581" y="966470"/>
                </a:lnTo>
                <a:lnTo>
                  <a:pt x="1249857" y="12700"/>
                </a:lnTo>
                <a:close/>
              </a:path>
              <a:path w="2308225" h="3991610">
                <a:moveTo>
                  <a:pt x="1256893" y="12700"/>
                </a:moveTo>
                <a:lnTo>
                  <a:pt x="1249857" y="12700"/>
                </a:lnTo>
                <a:lnTo>
                  <a:pt x="1323581" y="966470"/>
                </a:lnTo>
                <a:lnTo>
                  <a:pt x="1256893" y="12700"/>
                </a:lnTo>
                <a:close/>
              </a:path>
              <a:path w="2308225" h="3991610">
                <a:moveTo>
                  <a:pt x="1256893" y="12700"/>
                </a:moveTo>
                <a:lnTo>
                  <a:pt x="1323581" y="966470"/>
                </a:lnTo>
                <a:lnTo>
                  <a:pt x="1332814" y="961390"/>
                </a:lnTo>
                <a:lnTo>
                  <a:pt x="1256893" y="12700"/>
                </a:lnTo>
                <a:close/>
              </a:path>
              <a:path w="2308225" h="3991610">
                <a:moveTo>
                  <a:pt x="803592" y="25400"/>
                </a:moveTo>
                <a:lnTo>
                  <a:pt x="865390" y="951230"/>
                </a:lnTo>
                <a:lnTo>
                  <a:pt x="902639" y="961390"/>
                </a:lnTo>
                <a:lnTo>
                  <a:pt x="803592" y="25400"/>
                </a:lnTo>
                <a:close/>
              </a:path>
              <a:path w="2308225" h="3991610">
                <a:moveTo>
                  <a:pt x="824191" y="25400"/>
                </a:moveTo>
                <a:lnTo>
                  <a:pt x="803592" y="25400"/>
                </a:lnTo>
                <a:lnTo>
                  <a:pt x="902639" y="961390"/>
                </a:lnTo>
                <a:lnTo>
                  <a:pt x="824191" y="25400"/>
                </a:lnTo>
                <a:close/>
              </a:path>
              <a:path w="2308225" h="3991610">
                <a:moveTo>
                  <a:pt x="844791" y="25400"/>
                </a:moveTo>
                <a:lnTo>
                  <a:pt x="824191" y="25400"/>
                </a:lnTo>
                <a:lnTo>
                  <a:pt x="902639" y="961390"/>
                </a:lnTo>
                <a:lnTo>
                  <a:pt x="844791" y="25400"/>
                </a:lnTo>
                <a:close/>
              </a:path>
              <a:path w="2308225" h="3991610">
                <a:moveTo>
                  <a:pt x="1256893" y="12700"/>
                </a:moveTo>
                <a:lnTo>
                  <a:pt x="1332814" y="961390"/>
                </a:lnTo>
                <a:lnTo>
                  <a:pt x="1262735" y="13970"/>
                </a:lnTo>
                <a:lnTo>
                  <a:pt x="1256893" y="12700"/>
                </a:lnTo>
                <a:close/>
              </a:path>
              <a:path w="2308225" h="3991610">
                <a:moveTo>
                  <a:pt x="1262735" y="13970"/>
                </a:moveTo>
                <a:lnTo>
                  <a:pt x="1332814" y="961390"/>
                </a:lnTo>
                <a:lnTo>
                  <a:pt x="1272743" y="15240"/>
                </a:lnTo>
                <a:lnTo>
                  <a:pt x="1262735" y="13970"/>
                </a:lnTo>
                <a:close/>
              </a:path>
              <a:path w="2308225" h="3991610">
                <a:moveTo>
                  <a:pt x="1272743" y="15240"/>
                </a:moveTo>
                <a:lnTo>
                  <a:pt x="1332814" y="961390"/>
                </a:lnTo>
                <a:lnTo>
                  <a:pt x="1337195" y="960120"/>
                </a:lnTo>
                <a:lnTo>
                  <a:pt x="1272743" y="15240"/>
                </a:lnTo>
                <a:close/>
              </a:path>
              <a:path w="2308225" h="3991610">
                <a:moveTo>
                  <a:pt x="1272743" y="15240"/>
                </a:moveTo>
                <a:lnTo>
                  <a:pt x="1337195" y="960120"/>
                </a:lnTo>
                <a:lnTo>
                  <a:pt x="1339303" y="958850"/>
                </a:lnTo>
                <a:lnTo>
                  <a:pt x="1272743" y="15240"/>
                </a:lnTo>
                <a:close/>
              </a:path>
              <a:path w="2308225" h="3991610">
                <a:moveTo>
                  <a:pt x="1272743" y="15240"/>
                </a:moveTo>
                <a:lnTo>
                  <a:pt x="1339303" y="958850"/>
                </a:lnTo>
                <a:lnTo>
                  <a:pt x="1345514" y="956310"/>
                </a:lnTo>
                <a:lnTo>
                  <a:pt x="1272743" y="15240"/>
                </a:lnTo>
                <a:close/>
              </a:path>
              <a:path w="2308225" h="3991610">
                <a:moveTo>
                  <a:pt x="1277505" y="15240"/>
                </a:moveTo>
                <a:lnTo>
                  <a:pt x="1272743" y="15240"/>
                </a:lnTo>
                <a:lnTo>
                  <a:pt x="1345514" y="956310"/>
                </a:lnTo>
                <a:lnTo>
                  <a:pt x="1277505" y="15240"/>
                </a:lnTo>
                <a:close/>
              </a:path>
              <a:path w="2308225" h="3991610">
                <a:moveTo>
                  <a:pt x="1277505" y="15240"/>
                </a:moveTo>
                <a:lnTo>
                  <a:pt x="1345514" y="956310"/>
                </a:lnTo>
                <a:lnTo>
                  <a:pt x="1351038" y="953770"/>
                </a:lnTo>
                <a:lnTo>
                  <a:pt x="1277505" y="15240"/>
                </a:lnTo>
                <a:close/>
              </a:path>
              <a:path w="2308225" h="3991610">
                <a:moveTo>
                  <a:pt x="1281366" y="15240"/>
                </a:moveTo>
                <a:lnTo>
                  <a:pt x="1277505" y="15240"/>
                </a:lnTo>
                <a:lnTo>
                  <a:pt x="1351038" y="953770"/>
                </a:lnTo>
                <a:lnTo>
                  <a:pt x="1281366" y="15240"/>
                </a:lnTo>
                <a:close/>
              </a:path>
              <a:path w="2308225" h="3991610">
                <a:moveTo>
                  <a:pt x="1281366" y="15240"/>
                </a:moveTo>
                <a:lnTo>
                  <a:pt x="1351038" y="953770"/>
                </a:lnTo>
                <a:lnTo>
                  <a:pt x="1295933" y="17780"/>
                </a:lnTo>
                <a:lnTo>
                  <a:pt x="1281366" y="15240"/>
                </a:lnTo>
                <a:close/>
              </a:path>
              <a:path w="2308225" h="3991610">
                <a:moveTo>
                  <a:pt x="1295933" y="17780"/>
                </a:moveTo>
                <a:lnTo>
                  <a:pt x="1351038" y="953770"/>
                </a:lnTo>
                <a:lnTo>
                  <a:pt x="1359916" y="948690"/>
                </a:lnTo>
                <a:lnTo>
                  <a:pt x="1295933" y="17780"/>
                </a:lnTo>
                <a:close/>
              </a:path>
              <a:path w="2308225" h="3991610">
                <a:moveTo>
                  <a:pt x="782980" y="24130"/>
                </a:moveTo>
                <a:lnTo>
                  <a:pt x="844791" y="944880"/>
                </a:lnTo>
                <a:lnTo>
                  <a:pt x="865390" y="951230"/>
                </a:lnTo>
                <a:lnTo>
                  <a:pt x="782980" y="24130"/>
                </a:lnTo>
                <a:close/>
              </a:path>
              <a:path w="2308225" h="3991610">
                <a:moveTo>
                  <a:pt x="782980" y="24130"/>
                </a:moveTo>
                <a:lnTo>
                  <a:pt x="865390" y="951230"/>
                </a:lnTo>
                <a:lnTo>
                  <a:pt x="803592" y="25400"/>
                </a:lnTo>
                <a:lnTo>
                  <a:pt x="782980" y="24130"/>
                </a:lnTo>
                <a:close/>
              </a:path>
              <a:path w="2308225" h="3991610">
                <a:moveTo>
                  <a:pt x="1295933" y="17780"/>
                </a:moveTo>
                <a:lnTo>
                  <a:pt x="1359916" y="948690"/>
                </a:lnTo>
                <a:lnTo>
                  <a:pt x="1364881" y="947419"/>
                </a:lnTo>
                <a:lnTo>
                  <a:pt x="1295933" y="17780"/>
                </a:lnTo>
                <a:close/>
              </a:path>
              <a:path w="2308225" h="3991610">
                <a:moveTo>
                  <a:pt x="1299832" y="17780"/>
                </a:moveTo>
                <a:lnTo>
                  <a:pt x="1364881" y="947419"/>
                </a:lnTo>
                <a:lnTo>
                  <a:pt x="1375041" y="942340"/>
                </a:lnTo>
                <a:lnTo>
                  <a:pt x="1299832" y="17780"/>
                </a:lnTo>
                <a:close/>
              </a:path>
              <a:path w="2308225" h="3991610">
                <a:moveTo>
                  <a:pt x="1299832" y="17780"/>
                </a:moveTo>
                <a:lnTo>
                  <a:pt x="1295933" y="17780"/>
                </a:lnTo>
                <a:lnTo>
                  <a:pt x="1364881" y="947419"/>
                </a:lnTo>
                <a:lnTo>
                  <a:pt x="1299832" y="17780"/>
                </a:lnTo>
                <a:close/>
              </a:path>
              <a:path w="2308225" h="3991610">
                <a:moveTo>
                  <a:pt x="782980" y="24130"/>
                </a:moveTo>
                <a:lnTo>
                  <a:pt x="835406" y="942340"/>
                </a:lnTo>
                <a:lnTo>
                  <a:pt x="844791" y="944880"/>
                </a:lnTo>
                <a:lnTo>
                  <a:pt x="782980" y="24130"/>
                </a:lnTo>
                <a:close/>
              </a:path>
              <a:path w="2308225" h="3991610">
                <a:moveTo>
                  <a:pt x="759117" y="22860"/>
                </a:moveTo>
                <a:lnTo>
                  <a:pt x="824191" y="939800"/>
                </a:lnTo>
                <a:lnTo>
                  <a:pt x="835406" y="942340"/>
                </a:lnTo>
                <a:lnTo>
                  <a:pt x="759117" y="22860"/>
                </a:lnTo>
                <a:close/>
              </a:path>
              <a:path w="2308225" h="3991610">
                <a:moveTo>
                  <a:pt x="762381" y="22860"/>
                </a:moveTo>
                <a:lnTo>
                  <a:pt x="759117" y="22860"/>
                </a:lnTo>
                <a:lnTo>
                  <a:pt x="835406" y="942340"/>
                </a:lnTo>
                <a:lnTo>
                  <a:pt x="762381" y="22860"/>
                </a:lnTo>
                <a:close/>
              </a:path>
              <a:path w="2308225" h="3991610">
                <a:moveTo>
                  <a:pt x="762381" y="22860"/>
                </a:moveTo>
                <a:lnTo>
                  <a:pt x="835406" y="942340"/>
                </a:lnTo>
                <a:lnTo>
                  <a:pt x="782980" y="24130"/>
                </a:lnTo>
                <a:lnTo>
                  <a:pt x="762381" y="22860"/>
                </a:lnTo>
                <a:close/>
              </a:path>
              <a:path w="2308225" h="3991610">
                <a:moveTo>
                  <a:pt x="1299832" y="17780"/>
                </a:moveTo>
                <a:lnTo>
                  <a:pt x="1375041" y="942340"/>
                </a:lnTo>
                <a:lnTo>
                  <a:pt x="1319415" y="20320"/>
                </a:lnTo>
                <a:lnTo>
                  <a:pt x="1299832" y="17780"/>
                </a:lnTo>
                <a:close/>
              </a:path>
              <a:path w="2308225" h="3991610">
                <a:moveTo>
                  <a:pt x="1319415" y="20320"/>
                </a:moveTo>
                <a:lnTo>
                  <a:pt x="1375041" y="942340"/>
                </a:lnTo>
                <a:lnTo>
                  <a:pt x="1378788" y="941070"/>
                </a:lnTo>
                <a:lnTo>
                  <a:pt x="1319415" y="20320"/>
                </a:lnTo>
                <a:close/>
              </a:path>
              <a:path w="2308225" h="3991610">
                <a:moveTo>
                  <a:pt x="1319415" y="20320"/>
                </a:moveTo>
                <a:lnTo>
                  <a:pt x="1378788" y="941070"/>
                </a:lnTo>
                <a:lnTo>
                  <a:pt x="1380515" y="939800"/>
                </a:lnTo>
                <a:lnTo>
                  <a:pt x="1319415" y="20320"/>
                </a:lnTo>
                <a:close/>
              </a:path>
              <a:path w="2308225" h="3991610">
                <a:moveTo>
                  <a:pt x="741768" y="20320"/>
                </a:moveTo>
                <a:lnTo>
                  <a:pt x="803592" y="938530"/>
                </a:lnTo>
                <a:lnTo>
                  <a:pt x="824191" y="939800"/>
                </a:lnTo>
                <a:lnTo>
                  <a:pt x="741768" y="20320"/>
                </a:lnTo>
                <a:close/>
              </a:path>
              <a:path w="2308225" h="3991610">
                <a:moveTo>
                  <a:pt x="741768" y="20320"/>
                </a:moveTo>
                <a:lnTo>
                  <a:pt x="824191" y="939800"/>
                </a:lnTo>
                <a:lnTo>
                  <a:pt x="759117" y="22860"/>
                </a:lnTo>
                <a:lnTo>
                  <a:pt x="741768" y="20320"/>
                </a:lnTo>
                <a:close/>
              </a:path>
              <a:path w="2308225" h="3991610">
                <a:moveTo>
                  <a:pt x="1319415" y="20320"/>
                </a:moveTo>
                <a:lnTo>
                  <a:pt x="1380515" y="939800"/>
                </a:lnTo>
                <a:lnTo>
                  <a:pt x="1384985" y="938530"/>
                </a:lnTo>
                <a:lnTo>
                  <a:pt x="1319415" y="20320"/>
                </a:lnTo>
                <a:close/>
              </a:path>
              <a:path w="2308225" h="3991610">
                <a:moveTo>
                  <a:pt x="721804" y="19050"/>
                </a:moveTo>
                <a:lnTo>
                  <a:pt x="782980" y="935990"/>
                </a:lnTo>
                <a:lnTo>
                  <a:pt x="803592" y="938530"/>
                </a:lnTo>
                <a:lnTo>
                  <a:pt x="721804" y="19050"/>
                </a:lnTo>
                <a:close/>
              </a:path>
              <a:path w="2308225" h="3991610">
                <a:moveTo>
                  <a:pt x="727621" y="19050"/>
                </a:moveTo>
                <a:lnTo>
                  <a:pt x="721804" y="19050"/>
                </a:lnTo>
                <a:lnTo>
                  <a:pt x="803592" y="938530"/>
                </a:lnTo>
                <a:lnTo>
                  <a:pt x="727621" y="19050"/>
                </a:lnTo>
                <a:close/>
              </a:path>
              <a:path w="2308225" h="3991610">
                <a:moveTo>
                  <a:pt x="727621" y="19050"/>
                </a:moveTo>
                <a:lnTo>
                  <a:pt x="803592" y="938530"/>
                </a:lnTo>
                <a:lnTo>
                  <a:pt x="741768" y="20320"/>
                </a:lnTo>
                <a:lnTo>
                  <a:pt x="727621" y="19050"/>
                </a:lnTo>
                <a:close/>
              </a:path>
              <a:path w="2308225" h="3991610">
                <a:moveTo>
                  <a:pt x="1319415" y="20320"/>
                </a:moveTo>
                <a:lnTo>
                  <a:pt x="1384985" y="938530"/>
                </a:lnTo>
                <a:lnTo>
                  <a:pt x="1393202" y="934720"/>
                </a:lnTo>
                <a:lnTo>
                  <a:pt x="1319415" y="20320"/>
                </a:lnTo>
                <a:close/>
              </a:path>
              <a:path w="2308225" h="3991610">
                <a:moveTo>
                  <a:pt x="697026" y="16510"/>
                </a:moveTo>
                <a:lnTo>
                  <a:pt x="762381" y="932180"/>
                </a:lnTo>
                <a:lnTo>
                  <a:pt x="782980" y="935990"/>
                </a:lnTo>
                <a:lnTo>
                  <a:pt x="697026" y="16510"/>
                </a:lnTo>
                <a:close/>
              </a:path>
              <a:path w="2308225" h="3991610">
                <a:moveTo>
                  <a:pt x="697026" y="16510"/>
                </a:moveTo>
                <a:lnTo>
                  <a:pt x="782980" y="935990"/>
                </a:lnTo>
                <a:lnTo>
                  <a:pt x="721804" y="19050"/>
                </a:lnTo>
                <a:lnTo>
                  <a:pt x="697026" y="16510"/>
                </a:lnTo>
                <a:close/>
              </a:path>
              <a:path w="2308225" h="3991610">
                <a:moveTo>
                  <a:pt x="1319415" y="20320"/>
                </a:moveTo>
                <a:lnTo>
                  <a:pt x="1393202" y="934720"/>
                </a:lnTo>
                <a:lnTo>
                  <a:pt x="1336382" y="21590"/>
                </a:lnTo>
                <a:lnTo>
                  <a:pt x="1319415" y="20320"/>
                </a:lnTo>
                <a:close/>
              </a:path>
              <a:path w="2308225" h="3991610">
                <a:moveTo>
                  <a:pt x="1336382" y="21590"/>
                </a:moveTo>
                <a:lnTo>
                  <a:pt x="1393202" y="934720"/>
                </a:lnTo>
                <a:lnTo>
                  <a:pt x="1401127" y="932180"/>
                </a:lnTo>
                <a:lnTo>
                  <a:pt x="1336382" y="21590"/>
                </a:lnTo>
                <a:close/>
              </a:path>
              <a:path w="2308225" h="3991610">
                <a:moveTo>
                  <a:pt x="697026" y="16510"/>
                </a:moveTo>
                <a:lnTo>
                  <a:pt x="754672" y="930910"/>
                </a:lnTo>
                <a:lnTo>
                  <a:pt x="762381" y="932180"/>
                </a:lnTo>
                <a:lnTo>
                  <a:pt x="697026" y="16510"/>
                </a:lnTo>
                <a:close/>
              </a:path>
              <a:path w="2308225" h="3991610">
                <a:moveTo>
                  <a:pt x="1336382" y="21590"/>
                </a:moveTo>
                <a:lnTo>
                  <a:pt x="1401127" y="932180"/>
                </a:lnTo>
                <a:lnTo>
                  <a:pt x="1407820" y="929640"/>
                </a:lnTo>
                <a:lnTo>
                  <a:pt x="1336382" y="21590"/>
                </a:lnTo>
                <a:close/>
              </a:path>
              <a:path w="2308225" h="3991610">
                <a:moveTo>
                  <a:pt x="2237447" y="11430"/>
                </a:moveTo>
                <a:lnTo>
                  <a:pt x="2301849" y="928370"/>
                </a:lnTo>
                <a:lnTo>
                  <a:pt x="2307729" y="932180"/>
                </a:lnTo>
                <a:lnTo>
                  <a:pt x="2237447" y="11430"/>
                </a:lnTo>
                <a:close/>
              </a:path>
              <a:path w="2308225" h="3991610">
                <a:moveTo>
                  <a:pt x="2245918" y="11430"/>
                </a:moveTo>
                <a:lnTo>
                  <a:pt x="2237447" y="11430"/>
                </a:lnTo>
                <a:lnTo>
                  <a:pt x="2307729" y="932180"/>
                </a:lnTo>
                <a:lnTo>
                  <a:pt x="2245918" y="11430"/>
                </a:lnTo>
                <a:close/>
              </a:path>
              <a:path w="2308225" h="3991610">
                <a:moveTo>
                  <a:pt x="2245918" y="11430"/>
                </a:moveTo>
                <a:lnTo>
                  <a:pt x="2307729" y="932180"/>
                </a:lnTo>
                <a:lnTo>
                  <a:pt x="2301951" y="331470"/>
                </a:lnTo>
                <a:lnTo>
                  <a:pt x="2245918" y="11430"/>
                </a:lnTo>
                <a:close/>
              </a:path>
              <a:path w="2308225" h="3991610">
                <a:moveTo>
                  <a:pt x="2301951" y="331470"/>
                </a:moveTo>
                <a:lnTo>
                  <a:pt x="2307729" y="932180"/>
                </a:lnTo>
                <a:lnTo>
                  <a:pt x="2302649" y="332740"/>
                </a:lnTo>
                <a:lnTo>
                  <a:pt x="2301951" y="331470"/>
                </a:lnTo>
                <a:close/>
              </a:path>
              <a:path w="2308225" h="3991610">
                <a:moveTo>
                  <a:pt x="2302649" y="332740"/>
                </a:moveTo>
                <a:lnTo>
                  <a:pt x="2307729" y="932180"/>
                </a:lnTo>
                <a:lnTo>
                  <a:pt x="2303767" y="334010"/>
                </a:lnTo>
                <a:lnTo>
                  <a:pt x="2302649" y="332740"/>
                </a:lnTo>
                <a:close/>
              </a:path>
              <a:path w="2308225" h="3991610">
                <a:moveTo>
                  <a:pt x="2303767" y="334010"/>
                </a:moveTo>
                <a:lnTo>
                  <a:pt x="2307729" y="932180"/>
                </a:lnTo>
                <a:lnTo>
                  <a:pt x="2305227" y="335280"/>
                </a:lnTo>
                <a:lnTo>
                  <a:pt x="2303767" y="334010"/>
                </a:lnTo>
                <a:close/>
              </a:path>
              <a:path w="2308225" h="3991610">
                <a:moveTo>
                  <a:pt x="2305227" y="335280"/>
                </a:moveTo>
                <a:lnTo>
                  <a:pt x="2307729" y="932180"/>
                </a:lnTo>
                <a:lnTo>
                  <a:pt x="2306916" y="336550"/>
                </a:lnTo>
                <a:lnTo>
                  <a:pt x="2305227" y="335280"/>
                </a:lnTo>
                <a:close/>
              </a:path>
              <a:path w="2308225" h="3991610">
                <a:moveTo>
                  <a:pt x="2307729" y="336550"/>
                </a:moveTo>
                <a:lnTo>
                  <a:pt x="2306916" y="336550"/>
                </a:lnTo>
                <a:lnTo>
                  <a:pt x="2307729" y="932180"/>
                </a:lnTo>
                <a:lnTo>
                  <a:pt x="2307729" y="336550"/>
                </a:lnTo>
                <a:close/>
              </a:path>
              <a:path w="2308225" h="3991610">
                <a:moveTo>
                  <a:pt x="684999" y="13970"/>
                </a:moveTo>
                <a:lnTo>
                  <a:pt x="741768" y="927100"/>
                </a:lnTo>
                <a:lnTo>
                  <a:pt x="754672" y="930910"/>
                </a:lnTo>
                <a:lnTo>
                  <a:pt x="684999" y="13970"/>
                </a:lnTo>
                <a:close/>
              </a:path>
              <a:path w="2308225" h="3991610">
                <a:moveTo>
                  <a:pt x="684999" y="13970"/>
                </a:moveTo>
                <a:lnTo>
                  <a:pt x="754672" y="930910"/>
                </a:lnTo>
                <a:lnTo>
                  <a:pt x="697026" y="16510"/>
                </a:lnTo>
                <a:lnTo>
                  <a:pt x="684999" y="13970"/>
                </a:lnTo>
                <a:close/>
              </a:path>
              <a:path w="2308225" h="3991610">
                <a:moveTo>
                  <a:pt x="1336382" y="21590"/>
                </a:moveTo>
                <a:lnTo>
                  <a:pt x="1407820" y="929640"/>
                </a:lnTo>
                <a:lnTo>
                  <a:pt x="1343177" y="22860"/>
                </a:lnTo>
                <a:lnTo>
                  <a:pt x="1336382" y="21590"/>
                </a:lnTo>
                <a:close/>
              </a:path>
              <a:path w="2308225" h="3991610">
                <a:moveTo>
                  <a:pt x="1343177" y="22860"/>
                </a:moveTo>
                <a:lnTo>
                  <a:pt x="1407820" y="929640"/>
                </a:lnTo>
                <a:lnTo>
                  <a:pt x="1421726" y="924560"/>
                </a:lnTo>
                <a:lnTo>
                  <a:pt x="1343177" y="22860"/>
                </a:lnTo>
                <a:close/>
              </a:path>
              <a:path w="2308225" h="3991610">
                <a:moveTo>
                  <a:pt x="2234158" y="11430"/>
                </a:moveTo>
                <a:lnTo>
                  <a:pt x="2292413" y="923290"/>
                </a:lnTo>
                <a:lnTo>
                  <a:pt x="2301849" y="928370"/>
                </a:lnTo>
                <a:lnTo>
                  <a:pt x="2234158" y="11430"/>
                </a:lnTo>
                <a:close/>
              </a:path>
              <a:path w="2308225" h="3991610">
                <a:moveTo>
                  <a:pt x="2237447" y="11430"/>
                </a:moveTo>
                <a:lnTo>
                  <a:pt x="2234158" y="11430"/>
                </a:lnTo>
                <a:lnTo>
                  <a:pt x="2301849" y="928370"/>
                </a:lnTo>
                <a:lnTo>
                  <a:pt x="2237447" y="11430"/>
                </a:lnTo>
                <a:close/>
              </a:path>
              <a:path w="2308225" h="3991610">
                <a:moveTo>
                  <a:pt x="666648" y="12700"/>
                </a:moveTo>
                <a:lnTo>
                  <a:pt x="729284" y="923290"/>
                </a:lnTo>
                <a:lnTo>
                  <a:pt x="741768" y="927100"/>
                </a:lnTo>
                <a:lnTo>
                  <a:pt x="666648" y="12700"/>
                </a:lnTo>
                <a:close/>
              </a:path>
              <a:path w="2308225" h="3991610">
                <a:moveTo>
                  <a:pt x="673544" y="12700"/>
                </a:moveTo>
                <a:lnTo>
                  <a:pt x="666648" y="12700"/>
                </a:lnTo>
                <a:lnTo>
                  <a:pt x="741768" y="927100"/>
                </a:lnTo>
                <a:lnTo>
                  <a:pt x="673544" y="12700"/>
                </a:lnTo>
                <a:close/>
              </a:path>
              <a:path w="2308225" h="3991610">
                <a:moveTo>
                  <a:pt x="673544" y="12700"/>
                </a:moveTo>
                <a:lnTo>
                  <a:pt x="741768" y="927100"/>
                </a:lnTo>
                <a:lnTo>
                  <a:pt x="684999" y="13970"/>
                </a:lnTo>
                <a:lnTo>
                  <a:pt x="673544" y="12700"/>
                </a:lnTo>
                <a:close/>
              </a:path>
              <a:path w="2308225" h="3991610">
                <a:moveTo>
                  <a:pt x="1343177" y="22860"/>
                </a:moveTo>
                <a:lnTo>
                  <a:pt x="1421726" y="924560"/>
                </a:lnTo>
                <a:lnTo>
                  <a:pt x="1354569" y="24130"/>
                </a:lnTo>
                <a:lnTo>
                  <a:pt x="1343177" y="22860"/>
                </a:lnTo>
                <a:close/>
              </a:path>
              <a:path w="2308225" h="3991610">
                <a:moveTo>
                  <a:pt x="1354569" y="24130"/>
                </a:moveTo>
                <a:lnTo>
                  <a:pt x="1421726" y="924560"/>
                </a:lnTo>
                <a:lnTo>
                  <a:pt x="1359916" y="25400"/>
                </a:lnTo>
                <a:lnTo>
                  <a:pt x="1354569" y="24130"/>
                </a:lnTo>
                <a:close/>
              </a:path>
              <a:path w="2308225" h="3991610">
                <a:moveTo>
                  <a:pt x="1359916" y="25400"/>
                </a:moveTo>
                <a:lnTo>
                  <a:pt x="1421726" y="924560"/>
                </a:lnTo>
                <a:lnTo>
                  <a:pt x="1426298" y="923290"/>
                </a:lnTo>
                <a:lnTo>
                  <a:pt x="1359916" y="25400"/>
                </a:lnTo>
                <a:close/>
              </a:path>
              <a:path w="2308225" h="3991610">
                <a:moveTo>
                  <a:pt x="666648" y="12700"/>
                </a:moveTo>
                <a:lnTo>
                  <a:pt x="721169" y="920750"/>
                </a:lnTo>
                <a:lnTo>
                  <a:pt x="729284" y="923290"/>
                </a:lnTo>
                <a:lnTo>
                  <a:pt x="666648" y="12700"/>
                </a:lnTo>
                <a:close/>
              </a:path>
              <a:path w="2308225" h="3991610">
                <a:moveTo>
                  <a:pt x="1366913" y="25400"/>
                </a:moveTo>
                <a:lnTo>
                  <a:pt x="1359916" y="25400"/>
                </a:lnTo>
                <a:lnTo>
                  <a:pt x="1426298" y="923290"/>
                </a:lnTo>
                <a:lnTo>
                  <a:pt x="1366913" y="25400"/>
                </a:lnTo>
                <a:close/>
              </a:path>
              <a:path w="2308225" h="3991610">
                <a:moveTo>
                  <a:pt x="1366913" y="25400"/>
                </a:moveTo>
                <a:lnTo>
                  <a:pt x="1426298" y="923290"/>
                </a:lnTo>
                <a:lnTo>
                  <a:pt x="1438732" y="919480"/>
                </a:lnTo>
                <a:lnTo>
                  <a:pt x="1366913" y="25400"/>
                </a:lnTo>
                <a:close/>
              </a:path>
              <a:path w="2308225" h="3991610">
                <a:moveTo>
                  <a:pt x="2225306" y="10160"/>
                </a:moveTo>
                <a:lnTo>
                  <a:pt x="2289111" y="920750"/>
                </a:lnTo>
                <a:lnTo>
                  <a:pt x="2292413" y="923290"/>
                </a:lnTo>
                <a:lnTo>
                  <a:pt x="2225306" y="10160"/>
                </a:lnTo>
                <a:close/>
              </a:path>
              <a:path w="2308225" h="3991610">
                <a:moveTo>
                  <a:pt x="2225306" y="10160"/>
                </a:moveTo>
                <a:lnTo>
                  <a:pt x="2292413" y="923290"/>
                </a:lnTo>
                <a:lnTo>
                  <a:pt x="2234158" y="11430"/>
                </a:lnTo>
                <a:lnTo>
                  <a:pt x="2225306" y="10160"/>
                </a:lnTo>
                <a:close/>
              </a:path>
              <a:path w="2308225" h="3991610">
                <a:moveTo>
                  <a:pt x="666648" y="12700"/>
                </a:moveTo>
                <a:lnTo>
                  <a:pt x="708190" y="915670"/>
                </a:lnTo>
                <a:lnTo>
                  <a:pt x="721169" y="920750"/>
                </a:lnTo>
                <a:lnTo>
                  <a:pt x="666648" y="12700"/>
                </a:lnTo>
                <a:close/>
              </a:path>
              <a:path w="2308225" h="3991610">
                <a:moveTo>
                  <a:pt x="2215007" y="10160"/>
                </a:moveTo>
                <a:lnTo>
                  <a:pt x="2279954" y="916940"/>
                </a:lnTo>
                <a:lnTo>
                  <a:pt x="2287130" y="920750"/>
                </a:lnTo>
                <a:lnTo>
                  <a:pt x="2215007" y="10160"/>
                </a:lnTo>
                <a:close/>
              </a:path>
              <a:path w="2308225" h="3991610">
                <a:moveTo>
                  <a:pt x="2225306" y="10160"/>
                </a:moveTo>
                <a:lnTo>
                  <a:pt x="2215007" y="10160"/>
                </a:lnTo>
                <a:lnTo>
                  <a:pt x="2287130" y="920750"/>
                </a:lnTo>
                <a:lnTo>
                  <a:pt x="2225306" y="10160"/>
                </a:lnTo>
                <a:close/>
              </a:path>
              <a:path w="2308225" h="3991610">
                <a:moveTo>
                  <a:pt x="2225306" y="10160"/>
                </a:moveTo>
                <a:lnTo>
                  <a:pt x="2287130" y="920750"/>
                </a:lnTo>
                <a:lnTo>
                  <a:pt x="2289111" y="920750"/>
                </a:lnTo>
                <a:lnTo>
                  <a:pt x="2225306" y="10160"/>
                </a:lnTo>
                <a:close/>
              </a:path>
              <a:path w="2308225" h="3991610">
                <a:moveTo>
                  <a:pt x="1366913" y="25400"/>
                </a:moveTo>
                <a:lnTo>
                  <a:pt x="1438732" y="919480"/>
                </a:lnTo>
                <a:lnTo>
                  <a:pt x="1372793" y="26670"/>
                </a:lnTo>
                <a:lnTo>
                  <a:pt x="1366913" y="25400"/>
                </a:lnTo>
                <a:close/>
              </a:path>
              <a:path w="2308225" h="3991610">
                <a:moveTo>
                  <a:pt x="1372793" y="26670"/>
                </a:moveTo>
                <a:lnTo>
                  <a:pt x="1438732" y="919480"/>
                </a:lnTo>
                <a:lnTo>
                  <a:pt x="1380515" y="27940"/>
                </a:lnTo>
                <a:lnTo>
                  <a:pt x="1372793" y="26670"/>
                </a:lnTo>
                <a:close/>
              </a:path>
              <a:path w="2308225" h="3991610">
                <a:moveTo>
                  <a:pt x="1380515" y="27940"/>
                </a:moveTo>
                <a:lnTo>
                  <a:pt x="1438732" y="919480"/>
                </a:lnTo>
                <a:lnTo>
                  <a:pt x="1442326" y="918210"/>
                </a:lnTo>
                <a:lnTo>
                  <a:pt x="1380515" y="27940"/>
                </a:lnTo>
                <a:close/>
              </a:path>
              <a:path w="2308225" h="3991610">
                <a:moveTo>
                  <a:pt x="1380515" y="27940"/>
                </a:moveTo>
                <a:lnTo>
                  <a:pt x="1442326" y="918210"/>
                </a:lnTo>
                <a:lnTo>
                  <a:pt x="1455686" y="916940"/>
                </a:lnTo>
                <a:lnTo>
                  <a:pt x="1380515" y="27940"/>
                </a:lnTo>
                <a:close/>
              </a:path>
              <a:path w="2308225" h="3991610">
                <a:moveTo>
                  <a:pt x="1380515" y="27940"/>
                </a:moveTo>
                <a:lnTo>
                  <a:pt x="1455686" y="916940"/>
                </a:lnTo>
                <a:lnTo>
                  <a:pt x="1401127" y="29210"/>
                </a:lnTo>
                <a:lnTo>
                  <a:pt x="1380515" y="27940"/>
                </a:lnTo>
                <a:close/>
              </a:path>
              <a:path w="2308225" h="3991610">
                <a:moveTo>
                  <a:pt x="1401127" y="29210"/>
                </a:moveTo>
                <a:lnTo>
                  <a:pt x="1455686" y="916940"/>
                </a:lnTo>
                <a:lnTo>
                  <a:pt x="1462938" y="914400"/>
                </a:lnTo>
                <a:lnTo>
                  <a:pt x="1401127" y="29210"/>
                </a:lnTo>
                <a:close/>
              </a:path>
              <a:path w="2308225" h="3991610">
                <a:moveTo>
                  <a:pt x="2215007" y="10160"/>
                </a:moveTo>
                <a:lnTo>
                  <a:pt x="2276005" y="914400"/>
                </a:lnTo>
                <a:lnTo>
                  <a:pt x="2279954" y="916940"/>
                </a:lnTo>
                <a:lnTo>
                  <a:pt x="2215007" y="10160"/>
                </a:lnTo>
                <a:close/>
              </a:path>
              <a:path w="2308225" h="3991610">
                <a:moveTo>
                  <a:pt x="638746" y="8890"/>
                </a:moveTo>
                <a:lnTo>
                  <a:pt x="700557" y="913130"/>
                </a:lnTo>
                <a:lnTo>
                  <a:pt x="708190" y="915670"/>
                </a:lnTo>
                <a:lnTo>
                  <a:pt x="638746" y="8890"/>
                </a:lnTo>
                <a:close/>
              </a:path>
              <a:path w="2308225" h="3991610">
                <a:moveTo>
                  <a:pt x="638746" y="8890"/>
                </a:moveTo>
                <a:lnTo>
                  <a:pt x="708190" y="915670"/>
                </a:lnTo>
                <a:lnTo>
                  <a:pt x="666648" y="12700"/>
                </a:lnTo>
                <a:lnTo>
                  <a:pt x="638746" y="8890"/>
                </a:lnTo>
                <a:close/>
              </a:path>
              <a:path w="2308225" h="3991610">
                <a:moveTo>
                  <a:pt x="1401127" y="29210"/>
                </a:moveTo>
                <a:lnTo>
                  <a:pt x="1462938" y="914400"/>
                </a:lnTo>
                <a:lnTo>
                  <a:pt x="1483537" y="913130"/>
                </a:lnTo>
                <a:lnTo>
                  <a:pt x="1401127" y="29210"/>
                </a:lnTo>
                <a:close/>
              </a:path>
              <a:path w="2308225" h="3991610">
                <a:moveTo>
                  <a:pt x="2204720" y="8890"/>
                </a:moveTo>
                <a:lnTo>
                  <a:pt x="2262657" y="908050"/>
                </a:lnTo>
                <a:lnTo>
                  <a:pt x="2276005" y="914400"/>
                </a:lnTo>
                <a:lnTo>
                  <a:pt x="2204720" y="8890"/>
                </a:lnTo>
                <a:close/>
              </a:path>
              <a:path w="2308225" h="3991610">
                <a:moveTo>
                  <a:pt x="2204720" y="8890"/>
                </a:moveTo>
                <a:lnTo>
                  <a:pt x="2276005" y="914400"/>
                </a:lnTo>
                <a:lnTo>
                  <a:pt x="2215007" y="10160"/>
                </a:lnTo>
                <a:lnTo>
                  <a:pt x="2204720" y="8890"/>
                </a:lnTo>
                <a:close/>
              </a:path>
              <a:path w="2308225" h="3991610">
                <a:moveTo>
                  <a:pt x="629793" y="8890"/>
                </a:moveTo>
                <a:lnTo>
                  <a:pt x="693534" y="910590"/>
                </a:lnTo>
                <a:lnTo>
                  <a:pt x="700557" y="913130"/>
                </a:lnTo>
                <a:lnTo>
                  <a:pt x="629793" y="8890"/>
                </a:lnTo>
                <a:close/>
              </a:path>
              <a:path w="2308225" h="3991610">
                <a:moveTo>
                  <a:pt x="638746" y="8890"/>
                </a:moveTo>
                <a:lnTo>
                  <a:pt x="629793" y="8890"/>
                </a:lnTo>
                <a:lnTo>
                  <a:pt x="700557" y="913130"/>
                </a:lnTo>
                <a:lnTo>
                  <a:pt x="638746" y="8890"/>
                </a:lnTo>
                <a:close/>
              </a:path>
              <a:path w="2308225" h="3991610">
                <a:moveTo>
                  <a:pt x="1401127" y="29210"/>
                </a:moveTo>
                <a:lnTo>
                  <a:pt x="1483537" y="913130"/>
                </a:lnTo>
                <a:lnTo>
                  <a:pt x="1409611" y="30480"/>
                </a:lnTo>
                <a:lnTo>
                  <a:pt x="1401127" y="29210"/>
                </a:lnTo>
                <a:close/>
              </a:path>
              <a:path w="2308225" h="3991610">
                <a:moveTo>
                  <a:pt x="1413687" y="30480"/>
                </a:moveTo>
                <a:lnTo>
                  <a:pt x="1409611" y="30480"/>
                </a:lnTo>
                <a:lnTo>
                  <a:pt x="1483537" y="913130"/>
                </a:lnTo>
                <a:lnTo>
                  <a:pt x="1413687" y="30480"/>
                </a:lnTo>
                <a:close/>
              </a:path>
              <a:path w="2308225" h="3991610">
                <a:moveTo>
                  <a:pt x="1413687" y="30480"/>
                </a:moveTo>
                <a:lnTo>
                  <a:pt x="1483537" y="913130"/>
                </a:lnTo>
                <a:lnTo>
                  <a:pt x="1421726" y="31750"/>
                </a:lnTo>
                <a:lnTo>
                  <a:pt x="1413687" y="30480"/>
                </a:lnTo>
                <a:close/>
              </a:path>
              <a:path w="2308225" h="3991610">
                <a:moveTo>
                  <a:pt x="1421726" y="31750"/>
                </a:moveTo>
                <a:lnTo>
                  <a:pt x="1483537" y="913130"/>
                </a:lnTo>
                <a:lnTo>
                  <a:pt x="1491157" y="910590"/>
                </a:lnTo>
                <a:lnTo>
                  <a:pt x="1421726" y="31750"/>
                </a:lnTo>
                <a:close/>
              </a:path>
              <a:path w="2308225" h="3991610">
                <a:moveTo>
                  <a:pt x="618147" y="7620"/>
                </a:moveTo>
                <a:lnTo>
                  <a:pt x="679945" y="905510"/>
                </a:lnTo>
                <a:lnTo>
                  <a:pt x="693534" y="910590"/>
                </a:lnTo>
                <a:lnTo>
                  <a:pt x="618147" y="7620"/>
                </a:lnTo>
                <a:close/>
              </a:path>
              <a:path w="2308225" h="3991610">
                <a:moveTo>
                  <a:pt x="618147" y="7620"/>
                </a:moveTo>
                <a:lnTo>
                  <a:pt x="693534" y="910590"/>
                </a:lnTo>
                <a:lnTo>
                  <a:pt x="629793" y="8890"/>
                </a:lnTo>
                <a:lnTo>
                  <a:pt x="618147" y="7620"/>
                </a:lnTo>
                <a:close/>
              </a:path>
              <a:path w="2308225" h="3991610">
                <a:moveTo>
                  <a:pt x="1428381" y="31750"/>
                </a:moveTo>
                <a:lnTo>
                  <a:pt x="1421726" y="31750"/>
                </a:lnTo>
                <a:lnTo>
                  <a:pt x="1491157" y="910590"/>
                </a:lnTo>
                <a:lnTo>
                  <a:pt x="1428381" y="31750"/>
                </a:lnTo>
                <a:close/>
              </a:path>
              <a:path w="2308225" h="3991610">
                <a:moveTo>
                  <a:pt x="1428381" y="31750"/>
                </a:moveTo>
                <a:lnTo>
                  <a:pt x="1491157" y="910590"/>
                </a:lnTo>
                <a:lnTo>
                  <a:pt x="1504149" y="906780"/>
                </a:lnTo>
                <a:lnTo>
                  <a:pt x="1428381" y="31750"/>
                </a:lnTo>
                <a:close/>
              </a:path>
              <a:path w="2308225" h="3991610">
                <a:moveTo>
                  <a:pt x="2193175" y="8890"/>
                </a:moveTo>
                <a:lnTo>
                  <a:pt x="2255050" y="904240"/>
                </a:lnTo>
                <a:lnTo>
                  <a:pt x="2262657" y="908050"/>
                </a:lnTo>
                <a:lnTo>
                  <a:pt x="2193175" y="8890"/>
                </a:lnTo>
                <a:close/>
              </a:path>
              <a:path w="2308225" h="3991610">
                <a:moveTo>
                  <a:pt x="2195550" y="8890"/>
                </a:moveTo>
                <a:lnTo>
                  <a:pt x="2193175" y="8890"/>
                </a:lnTo>
                <a:lnTo>
                  <a:pt x="2262657" y="908050"/>
                </a:lnTo>
                <a:lnTo>
                  <a:pt x="2195550" y="8890"/>
                </a:lnTo>
                <a:close/>
              </a:path>
              <a:path w="2308225" h="3991610">
                <a:moveTo>
                  <a:pt x="2204720" y="8890"/>
                </a:moveTo>
                <a:lnTo>
                  <a:pt x="2195550" y="8890"/>
                </a:lnTo>
                <a:lnTo>
                  <a:pt x="2262657" y="908050"/>
                </a:lnTo>
                <a:lnTo>
                  <a:pt x="2204720" y="8890"/>
                </a:lnTo>
                <a:close/>
              </a:path>
              <a:path w="2308225" h="3991610">
                <a:moveTo>
                  <a:pt x="1428381" y="31750"/>
                </a:moveTo>
                <a:lnTo>
                  <a:pt x="1504149" y="906780"/>
                </a:lnTo>
                <a:lnTo>
                  <a:pt x="1436370" y="33020"/>
                </a:lnTo>
                <a:lnTo>
                  <a:pt x="1428381" y="31750"/>
                </a:lnTo>
                <a:close/>
              </a:path>
              <a:path w="2308225" h="3991610">
                <a:moveTo>
                  <a:pt x="1442326" y="33020"/>
                </a:moveTo>
                <a:lnTo>
                  <a:pt x="1436370" y="33020"/>
                </a:lnTo>
                <a:lnTo>
                  <a:pt x="1504149" y="906780"/>
                </a:lnTo>
                <a:lnTo>
                  <a:pt x="1442326" y="33020"/>
                </a:lnTo>
                <a:close/>
              </a:path>
              <a:path w="2308225" h="3991610">
                <a:moveTo>
                  <a:pt x="1442326" y="33020"/>
                </a:moveTo>
                <a:lnTo>
                  <a:pt x="1504149" y="906780"/>
                </a:lnTo>
                <a:lnTo>
                  <a:pt x="1510220" y="904240"/>
                </a:lnTo>
                <a:lnTo>
                  <a:pt x="1442326" y="33020"/>
                </a:lnTo>
                <a:close/>
              </a:path>
              <a:path w="2308225" h="3991610">
                <a:moveTo>
                  <a:pt x="603745" y="6350"/>
                </a:moveTo>
                <a:lnTo>
                  <a:pt x="665149" y="897890"/>
                </a:lnTo>
                <a:lnTo>
                  <a:pt x="679945" y="905510"/>
                </a:lnTo>
                <a:lnTo>
                  <a:pt x="603745" y="6350"/>
                </a:lnTo>
                <a:close/>
              </a:path>
              <a:path w="2308225" h="3991610">
                <a:moveTo>
                  <a:pt x="611200" y="6350"/>
                </a:moveTo>
                <a:lnTo>
                  <a:pt x="603745" y="6350"/>
                </a:lnTo>
                <a:lnTo>
                  <a:pt x="679945" y="905510"/>
                </a:lnTo>
                <a:lnTo>
                  <a:pt x="611200" y="6350"/>
                </a:lnTo>
                <a:close/>
              </a:path>
              <a:path w="2308225" h="3991610">
                <a:moveTo>
                  <a:pt x="611200" y="6350"/>
                </a:moveTo>
                <a:lnTo>
                  <a:pt x="679945" y="905510"/>
                </a:lnTo>
                <a:lnTo>
                  <a:pt x="618147" y="7620"/>
                </a:lnTo>
                <a:lnTo>
                  <a:pt x="611200" y="6350"/>
                </a:lnTo>
                <a:close/>
              </a:path>
              <a:path w="2308225" h="3991610">
                <a:moveTo>
                  <a:pt x="1442326" y="33020"/>
                </a:moveTo>
                <a:lnTo>
                  <a:pt x="1510220" y="904240"/>
                </a:lnTo>
                <a:lnTo>
                  <a:pt x="1462938" y="34289"/>
                </a:lnTo>
                <a:lnTo>
                  <a:pt x="1442326" y="33020"/>
                </a:lnTo>
                <a:close/>
              </a:path>
              <a:path w="2308225" h="3991610">
                <a:moveTo>
                  <a:pt x="1462938" y="34290"/>
                </a:moveTo>
                <a:lnTo>
                  <a:pt x="1510220" y="904240"/>
                </a:lnTo>
                <a:lnTo>
                  <a:pt x="1520469" y="900430"/>
                </a:lnTo>
                <a:lnTo>
                  <a:pt x="1462938" y="34290"/>
                </a:lnTo>
                <a:close/>
              </a:path>
              <a:path w="2308225" h="3991610">
                <a:moveTo>
                  <a:pt x="2184107" y="7620"/>
                </a:moveTo>
                <a:lnTo>
                  <a:pt x="2248966" y="900430"/>
                </a:lnTo>
                <a:lnTo>
                  <a:pt x="2255050" y="904240"/>
                </a:lnTo>
                <a:lnTo>
                  <a:pt x="2184107" y="7620"/>
                </a:lnTo>
                <a:close/>
              </a:path>
              <a:path w="2308225" h="3991610">
                <a:moveTo>
                  <a:pt x="2184107" y="7620"/>
                </a:moveTo>
                <a:lnTo>
                  <a:pt x="2255050" y="904240"/>
                </a:lnTo>
                <a:lnTo>
                  <a:pt x="2193175" y="8890"/>
                </a:lnTo>
                <a:lnTo>
                  <a:pt x="2184107" y="7620"/>
                </a:lnTo>
                <a:close/>
              </a:path>
              <a:path w="2308225" h="3991610">
                <a:moveTo>
                  <a:pt x="1462938" y="34290"/>
                </a:moveTo>
                <a:lnTo>
                  <a:pt x="1520469" y="900430"/>
                </a:lnTo>
                <a:lnTo>
                  <a:pt x="1524749" y="897890"/>
                </a:lnTo>
                <a:lnTo>
                  <a:pt x="1462938" y="34290"/>
                </a:lnTo>
                <a:close/>
              </a:path>
              <a:path w="2308225" h="3991610">
                <a:moveTo>
                  <a:pt x="2175764" y="7620"/>
                </a:moveTo>
                <a:lnTo>
                  <a:pt x="2237689" y="896620"/>
                </a:lnTo>
                <a:lnTo>
                  <a:pt x="2248966" y="900430"/>
                </a:lnTo>
                <a:lnTo>
                  <a:pt x="2175764" y="7620"/>
                </a:lnTo>
                <a:close/>
              </a:path>
              <a:path w="2308225" h="3991610">
                <a:moveTo>
                  <a:pt x="2184107" y="7620"/>
                </a:moveTo>
                <a:lnTo>
                  <a:pt x="2175764" y="7620"/>
                </a:lnTo>
                <a:lnTo>
                  <a:pt x="2248966" y="900430"/>
                </a:lnTo>
                <a:lnTo>
                  <a:pt x="2184107" y="7620"/>
                </a:lnTo>
                <a:close/>
              </a:path>
              <a:path w="2308225" h="3991610">
                <a:moveTo>
                  <a:pt x="597535" y="5080"/>
                </a:moveTo>
                <a:lnTo>
                  <a:pt x="659358" y="895350"/>
                </a:lnTo>
                <a:lnTo>
                  <a:pt x="665149" y="897890"/>
                </a:lnTo>
                <a:lnTo>
                  <a:pt x="597535" y="5080"/>
                </a:lnTo>
                <a:close/>
              </a:path>
              <a:path w="2308225" h="3991610">
                <a:moveTo>
                  <a:pt x="597535" y="5080"/>
                </a:moveTo>
                <a:lnTo>
                  <a:pt x="665149" y="897890"/>
                </a:lnTo>
                <a:lnTo>
                  <a:pt x="603745" y="6350"/>
                </a:lnTo>
                <a:lnTo>
                  <a:pt x="597535" y="5080"/>
                </a:lnTo>
                <a:close/>
              </a:path>
              <a:path w="2308225" h="3991610">
                <a:moveTo>
                  <a:pt x="1462938" y="34290"/>
                </a:moveTo>
                <a:lnTo>
                  <a:pt x="1524749" y="897890"/>
                </a:lnTo>
                <a:lnTo>
                  <a:pt x="1534744" y="894080"/>
                </a:lnTo>
                <a:lnTo>
                  <a:pt x="1462938" y="34290"/>
                </a:lnTo>
                <a:close/>
              </a:path>
              <a:path w="2308225" h="3991610">
                <a:moveTo>
                  <a:pt x="2171763" y="7620"/>
                </a:moveTo>
                <a:lnTo>
                  <a:pt x="2234869" y="895350"/>
                </a:lnTo>
                <a:lnTo>
                  <a:pt x="2237689" y="896620"/>
                </a:lnTo>
                <a:lnTo>
                  <a:pt x="2171763" y="7620"/>
                </a:lnTo>
                <a:close/>
              </a:path>
              <a:path w="2308225" h="3991610">
                <a:moveTo>
                  <a:pt x="2175764" y="7620"/>
                </a:moveTo>
                <a:lnTo>
                  <a:pt x="2171763" y="7620"/>
                </a:lnTo>
                <a:lnTo>
                  <a:pt x="2237689" y="896620"/>
                </a:lnTo>
                <a:lnTo>
                  <a:pt x="2175764" y="7620"/>
                </a:lnTo>
                <a:close/>
              </a:path>
              <a:path w="2308225" h="3991610">
                <a:moveTo>
                  <a:pt x="592455" y="5080"/>
                </a:moveTo>
                <a:lnTo>
                  <a:pt x="651281" y="891540"/>
                </a:lnTo>
                <a:lnTo>
                  <a:pt x="659358" y="895350"/>
                </a:lnTo>
                <a:lnTo>
                  <a:pt x="592455" y="5080"/>
                </a:lnTo>
                <a:close/>
              </a:path>
              <a:path w="2308225" h="3991610">
                <a:moveTo>
                  <a:pt x="597535" y="5080"/>
                </a:moveTo>
                <a:lnTo>
                  <a:pt x="592455" y="5080"/>
                </a:lnTo>
                <a:lnTo>
                  <a:pt x="659358" y="895350"/>
                </a:lnTo>
                <a:lnTo>
                  <a:pt x="597535" y="5080"/>
                </a:lnTo>
                <a:close/>
              </a:path>
              <a:path w="2308225" h="3991610">
                <a:moveTo>
                  <a:pt x="2163495" y="7620"/>
                </a:moveTo>
                <a:lnTo>
                  <a:pt x="2225306" y="891540"/>
                </a:lnTo>
                <a:lnTo>
                  <a:pt x="2234869" y="895350"/>
                </a:lnTo>
                <a:lnTo>
                  <a:pt x="2163495" y="7620"/>
                </a:lnTo>
                <a:close/>
              </a:path>
              <a:path w="2308225" h="3991610">
                <a:moveTo>
                  <a:pt x="2171763" y="7620"/>
                </a:moveTo>
                <a:lnTo>
                  <a:pt x="2163495" y="7620"/>
                </a:lnTo>
                <a:lnTo>
                  <a:pt x="2234869" y="895350"/>
                </a:lnTo>
                <a:lnTo>
                  <a:pt x="2171763" y="7620"/>
                </a:lnTo>
                <a:close/>
              </a:path>
              <a:path w="2308225" h="3991610">
                <a:moveTo>
                  <a:pt x="1483537" y="34290"/>
                </a:moveTo>
                <a:lnTo>
                  <a:pt x="1462938" y="34290"/>
                </a:lnTo>
                <a:lnTo>
                  <a:pt x="1534744" y="894080"/>
                </a:lnTo>
                <a:lnTo>
                  <a:pt x="1483537" y="34290"/>
                </a:lnTo>
                <a:close/>
              </a:path>
              <a:path w="2308225" h="3991610">
                <a:moveTo>
                  <a:pt x="1483537" y="34290"/>
                </a:moveTo>
                <a:lnTo>
                  <a:pt x="1534744" y="894080"/>
                </a:lnTo>
                <a:lnTo>
                  <a:pt x="1545361" y="889000"/>
                </a:lnTo>
                <a:lnTo>
                  <a:pt x="1483537" y="34290"/>
                </a:lnTo>
                <a:close/>
              </a:path>
              <a:path w="2308225" h="3991610">
                <a:moveTo>
                  <a:pt x="576935" y="3810"/>
                </a:moveTo>
                <a:lnTo>
                  <a:pt x="637565" y="885190"/>
                </a:lnTo>
                <a:lnTo>
                  <a:pt x="651281" y="891540"/>
                </a:lnTo>
                <a:lnTo>
                  <a:pt x="576935" y="3810"/>
                </a:lnTo>
                <a:close/>
              </a:path>
              <a:path w="2308225" h="3991610">
                <a:moveTo>
                  <a:pt x="581025" y="3810"/>
                </a:moveTo>
                <a:lnTo>
                  <a:pt x="576935" y="3810"/>
                </a:lnTo>
                <a:lnTo>
                  <a:pt x="651281" y="891540"/>
                </a:lnTo>
                <a:lnTo>
                  <a:pt x="581025" y="3810"/>
                </a:lnTo>
                <a:close/>
              </a:path>
              <a:path w="2308225" h="3991610">
                <a:moveTo>
                  <a:pt x="581025" y="3810"/>
                </a:moveTo>
                <a:lnTo>
                  <a:pt x="651281" y="891540"/>
                </a:lnTo>
                <a:lnTo>
                  <a:pt x="592455" y="5080"/>
                </a:lnTo>
                <a:lnTo>
                  <a:pt x="581025" y="3810"/>
                </a:lnTo>
                <a:close/>
              </a:path>
              <a:path w="2308225" h="3991610">
                <a:moveTo>
                  <a:pt x="2163495" y="7620"/>
                </a:moveTo>
                <a:lnTo>
                  <a:pt x="2220506" y="889000"/>
                </a:lnTo>
                <a:lnTo>
                  <a:pt x="2225306" y="891540"/>
                </a:lnTo>
                <a:lnTo>
                  <a:pt x="2163495" y="7620"/>
                </a:lnTo>
                <a:close/>
              </a:path>
              <a:path w="2308225" h="3991610">
                <a:moveTo>
                  <a:pt x="1483537" y="34290"/>
                </a:moveTo>
                <a:lnTo>
                  <a:pt x="1545361" y="889000"/>
                </a:lnTo>
                <a:lnTo>
                  <a:pt x="1548866" y="887730"/>
                </a:lnTo>
                <a:lnTo>
                  <a:pt x="1483537" y="34290"/>
                </a:lnTo>
                <a:close/>
              </a:path>
              <a:path w="2308225" h="3991610">
                <a:moveTo>
                  <a:pt x="2142896" y="7620"/>
                </a:moveTo>
                <a:lnTo>
                  <a:pt x="2205774" y="883920"/>
                </a:lnTo>
                <a:lnTo>
                  <a:pt x="2220506" y="889000"/>
                </a:lnTo>
                <a:lnTo>
                  <a:pt x="2142896" y="7620"/>
                </a:lnTo>
                <a:close/>
              </a:path>
              <a:path w="2308225" h="3991610">
                <a:moveTo>
                  <a:pt x="2163495" y="7620"/>
                </a:moveTo>
                <a:lnTo>
                  <a:pt x="2142896" y="7620"/>
                </a:lnTo>
                <a:lnTo>
                  <a:pt x="2220506" y="889000"/>
                </a:lnTo>
                <a:lnTo>
                  <a:pt x="2163495" y="7620"/>
                </a:lnTo>
                <a:close/>
              </a:path>
              <a:path w="2308225" h="3991610">
                <a:moveTo>
                  <a:pt x="1504149" y="34290"/>
                </a:moveTo>
                <a:lnTo>
                  <a:pt x="1483537" y="34290"/>
                </a:lnTo>
                <a:lnTo>
                  <a:pt x="1548866" y="887730"/>
                </a:lnTo>
                <a:lnTo>
                  <a:pt x="1504149" y="34290"/>
                </a:lnTo>
                <a:close/>
              </a:path>
              <a:path w="2308225" h="3991610">
                <a:moveTo>
                  <a:pt x="1504149" y="34290"/>
                </a:moveTo>
                <a:lnTo>
                  <a:pt x="1548866" y="887730"/>
                </a:lnTo>
                <a:lnTo>
                  <a:pt x="1562785" y="881380"/>
                </a:lnTo>
                <a:lnTo>
                  <a:pt x="1504149" y="34290"/>
                </a:lnTo>
                <a:close/>
              </a:path>
              <a:path w="2308225" h="3991610">
                <a:moveTo>
                  <a:pt x="556323" y="2540"/>
                </a:moveTo>
                <a:lnTo>
                  <a:pt x="618147" y="876300"/>
                </a:lnTo>
                <a:lnTo>
                  <a:pt x="637565" y="885190"/>
                </a:lnTo>
                <a:lnTo>
                  <a:pt x="556323" y="2540"/>
                </a:lnTo>
                <a:close/>
              </a:path>
              <a:path w="2308225" h="3991610">
                <a:moveTo>
                  <a:pt x="556323" y="2540"/>
                </a:moveTo>
                <a:lnTo>
                  <a:pt x="637565" y="885190"/>
                </a:lnTo>
                <a:lnTo>
                  <a:pt x="576935" y="3810"/>
                </a:lnTo>
                <a:lnTo>
                  <a:pt x="556323" y="2540"/>
                </a:lnTo>
                <a:close/>
              </a:path>
              <a:path w="2308225" h="3991610">
                <a:moveTo>
                  <a:pt x="2142896" y="7620"/>
                </a:moveTo>
                <a:lnTo>
                  <a:pt x="2190635" y="878840"/>
                </a:lnTo>
                <a:lnTo>
                  <a:pt x="2205774" y="883920"/>
                </a:lnTo>
                <a:lnTo>
                  <a:pt x="2142896" y="7620"/>
                </a:lnTo>
                <a:close/>
              </a:path>
              <a:path w="2308225" h="3991610">
                <a:moveTo>
                  <a:pt x="1504149" y="34290"/>
                </a:moveTo>
                <a:lnTo>
                  <a:pt x="1562785" y="881380"/>
                </a:lnTo>
                <a:lnTo>
                  <a:pt x="1565960" y="880110"/>
                </a:lnTo>
                <a:lnTo>
                  <a:pt x="1504149" y="34290"/>
                </a:lnTo>
                <a:close/>
              </a:path>
              <a:path w="2308225" h="3991610">
                <a:moveTo>
                  <a:pt x="1504149" y="34290"/>
                </a:moveTo>
                <a:lnTo>
                  <a:pt x="1565960" y="880110"/>
                </a:lnTo>
                <a:lnTo>
                  <a:pt x="1575269" y="876300"/>
                </a:lnTo>
                <a:lnTo>
                  <a:pt x="1504149" y="34290"/>
                </a:lnTo>
                <a:close/>
              </a:path>
              <a:path w="2308225" h="3991610">
                <a:moveTo>
                  <a:pt x="2122284" y="7620"/>
                </a:moveTo>
                <a:lnTo>
                  <a:pt x="2184107" y="876300"/>
                </a:lnTo>
                <a:lnTo>
                  <a:pt x="2190635" y="878840"/>
                </a:lnTo>
                <a:lnTo>
                  <a:pt x="2122284" y="7620"/>
                </a:lnTo>
                <a:close/>
              </a:path>
              <a:path w="2308225" h="3991610">
                <a:moveTo>
                  <a:pt x="2142896" y="7620"/>
                </a:moveTo>
                <a:lnTo>
                  <a:pt x="2122284" y="7620"/>
                </a:lnTo>
                <a:lnTo>
                  <a:pt x="2190635" y="878840"/>
                </a:lnTo>
                <a:lnTo>
                  <a:pt x="2142896" y="7620"/>
                </a:lnTo>
                <a:close/>
              </a:path>
              <a:path w="2308225" h="3991610">
                <a:moveTo>
                  <a:pt x="535711" y="1270"/>
                </a:moveTo>
                <a:lnTo>
                  <a:pt x="596226" y="864870"/>
                </a:lnTo>
                <a:lnTo>
                  <a:pt x="618147" y="876300"/>
                </a:lnTo>
                <a:lnTo>
                  <a:pt x="535711" y="1270"/>
                </a:lnTo>
                <a:close/>
              </a:path>
              <a:path w="2308225" h="3991610">
                <a:moveTo>
                  <a:pt x="535711" y="1270"/>
                </a:moveTo>
                <a:lnTo>
                  <a:pt x="618147" y="876300"/>
                </a:lnTo>
                <a:lnTo>
                  <a:pt x="556323" y="2540"/>
                </a:lnTo>
                <a:lnTo>
                  <a:pt x="535711" y="1270"/>
                </a:lnTo>
                <a:close/>
              </a:path>
              <a:path w="2308225" h="3991610">
                <a:moveTo>
                  <a:pt x="1508226" y="34290"/>
                </a:moveTo>
                <a:lnTo>
                  <a:pt x="1504149" y="34290"/>
                </a:lnTo>
                <a:lnTo>
                  <a:pt x="1575269" y="876300"/>
                </a:lnTo>
                <a:lnTo>
                  <a:pt x="1508226" y="34290"/>
                </a:lnTo>
                <a:close/>
              </a:path>
              <a:path w="2308225" h="3991610">
                <a:moveTo>
                  <a:pt x="1520520" y="34290"/>
                </a:moveTo>
                <a:lnTo>
                  <a:pt x="1508226" y="34290"/>
                </a:lnTo>
                <a:lnTo>
                  <a:pt x="1575269" y="876300"/>
                </a:lnTo>
                <a:lnTo>
                  <a:pt x="1520520" y="34290"/>
                </a:lnTo>
                <a:close/>
              </a:path>
              <a:path w="2308225" h="3991610">
                <a:moveTo>
                  <a:pt x="1520520" y="34290"/>
                </a:moveTo>
                <a:lnTo>
                  <a:pt x="1575269" y="876300"/>
                </a:lnTo>
                <a:lnTo>
                  <a:pt x="1590357" y="868680"/>
                </a:lnTo>
                <a:lnTo>
                  <a:pt x="1520520" y="34290"/>
                </a:lnTo>
                <a:close/>
              </a:path>
              <a:path w="2308225" h="3991610">
                <a:moveTo>
                  <a:pt x="2122284" y="7620"/>
                </a:moveTo>
                <a:lnTo>
                  <a:pt x="2175078" y="873760"/>
                </a:lnTo>
                <a:lnTo>
                  <a:pt x="2184107" y="876300"/>
                </a:lnTo>
                <a:lnTo>
                  <a:pt x="2122284" y="7620"/>
                </a:lnTo>
                <a:close/>
              </a:path>
              <a:path w="2308225" h="3991610">
                <a:moveTo>
                  <a:pt x="2122284" y="7620"/>
                </a:moveTo>
                <a:lnTo>
                  <a:pt x="2171433" y="872490"/>
                </a:lnTo>
                <a:lnTo>
                  <a:pt x="2175078" y="873760"/>
                </a:lnTo>
                <a:lnTo>
                  <a:pt x="2122284" y="7620"/>
                </a:lnTo>
                <a:close/>
              </a:path>
              <a:path w="2308225" h="3991610">
                <a:moveTo>
                  <a:pt x="2101684" y="8890"/>
                </a:moveTo>
                <a:lnTo>
                  <a:pt x="2163495" y="869950"/>
                </a:lnTo>
                <a:lnTo>
                  <a:pt x="2171433" y="872490"/>
                </a:lnTo>
                <a:lnTo>
                  <a:pt x="2101684" y="8890"/>
                </a:lnTo>
                <a:close/>
              </a:path>
              <a:path w="2308225" h="3991610">
                <a:moveTo>
                  <a:pt x="2122284" y="7620"/>
                </a:moveTo>
                <a:lnTo>
                  <a:pt x="2101684" y="8890"/>
                </a:lnTo>
                <a:lnTo>
                  <a:pt x="2171433" y="872490"/>
                </a:lnTo>
                <a:lnTo>
                  <a:pt x="2122284" y="7620"/>
                </a:lnTo>
                <a:close/>
              </a:path>
              <a:path w="2308225" h="3991610">
                <a:moveTo>
                  <a:pt x="2081072" y="10160"/>
                </a:moveTo>
                <a:lnTo>
                  <a:pt x="2142883" y="864870"/>
                </a:lnTo>
                <a:lnTo>
                  <a:pt x="2159203" y="869950"/>
                </a:lnTo>
                <a:lnTo>
                  <a:pt x="2081072" y="10160"/>
                </a:lnTo>
                <a:close/>
              </a:path>
              <a:path w="2308225" h="3991610">
                <a:moveTo>
                  <a:pt x="2101684" y="8890"/>
                </a:moveTo>
                <a:lnTo>
                  <a:pt x="2081072" y="10160"/>
                </a:lnTo>
                <a:lnTo>
                  <a:pt x="2159203" y="869950"/>
                </a:lnTo>
                <a:lnTo>
                  <a:pt x="2101684" y="8890"/>
                </a:lnTo>
                <a:close/>
              </a:path>
              <a:path w="2308225" h="3991610">
                <a:moveTo>
                  <a:pt x="2101684" y="8890"/>
                </a:moveTo>
                <a:lnTo>
                  <a:pt x="2159203" y="869950"/>
                </a:lnTo>
                <a:lnTo>
                  <a:pt x="2163495" y="869950"/>
                </a:lnTo>
                <a:lnTo>
                  <a:pt x="2101684" y="8890"/>
                </a:lnTo>
                <a:close/>
              </a:path>
              <a:path w="2308225" h="3991610">
                <a:moveTo>
                  <a:pt x="1529080" y="34290"/>
                </a:moveTo>
                <a:lnTo>
                  <a:pt x="1520520" y="34290"/>
                </a:lnTo>
                <a:lnTo>
                  <a:pt x="1590357" y="868680"/>
                </a:lnTo>
                <a:lnTo>
                  <a:pt x="1529080" y="34290"/>
                </a:lnTo>
                <a:close/>
              </a:path>
              <a:path w="2308225" h="3991610">
                <a:moveTo>
                  <a:pt x="1540776" y="34290"/>
                </a:moveTo>
                <a:lnTo>
                  <a:pt x="1529080" y="34290"/>
                </a:lnTo>
                <a:lnTo>
                  <a:pt x="1590357" y="868680"/>
                </a:lnTo>
                <a:lnTo>
                  <a:pt x="1540776" y="34290"/>
                </a:lnTo>
                <a:close/>
              </a:path>
              <a:path w="2308225" h="3991610">
                <a:moveTo>
                  <a:pt x="1540776" y="34290"/>
                </a:moveTo>
                <a:lnTo>
                  <a:pt x="1590357" y="868680"/>
                </a:lnTo>
                <a:lnTo>
                  <a:pt x="1597875" y="864870"/>
                </a:lnTo>
                <a:lnTo>
                  <a:pt x="1540776" y="34290"/>
                </a:lnTo>
                <a:close/>
              </a:path>
              <a:path w="2308225" h="3991610">
                <a:moveTo>
                  <a:pt x="515429" y="0"/>
                </a:moveTo>
                <a:lnTo>
                  <a:pt x="576935" y="855980"/>
                </a:lnTo>
                <a:lnTo>
                  <a:pt x="596226" y="864870"/>
                </a:lnTo>
                <a:lnTo>
                  <a:pt x="515429" y="0"/>
                </a:lnTo>
                <a:close/>
              </a:path>
              <a:path w="2308225" h="3991610">
                <a:moveTo>
                  <a:pt x="515429" y="0"/>
                </a:moveTo>
                <a:lnTo>
                  <a:pt x="596226" y="864870"/>
                </a:lnTo>
                <a:lnTo>
                  <a:pt x="535711" y="1270"/>
                </a:lnTo>
                <a:lnTo>
                  <a:pt x="515429" y="0"/>
                </a:lnTo>
                <a:close/>
              </a:path>
              <a:path w="2308225" h="3991610">
                <a:moveTo>
                  <a:pt x="1540776" y="34290"/>
                </a:moveTo>
                <a:lnTo>
                  <a:pt x="1597875" y="864870"/>
                </a:lnTo>
                <a:lnTo>
                  <a:pt x="1607159" y="861060"/>
                </a:lnTo>
                <a:lnTo>
                  <a:pt x="1540776" y="34290"/>
                </a:lnTo>
                <a:close/>
              </a:path>
              <a:path w="2308225" h="3991610">
                <a:moveTo>
                  <a:pt x="2039874" y="12700"/>
                </a:moveTo>
                <a:lnTo>
                  <a:pt x="2101684" y="862330"/>
                </a:lnTo>
                <a:lnTo>
                  <a:pt x="2122284" y="864870"/>
                </a:lnTo>
                <a:lnTo>
                  <a:pt x="2039874" y="12700"/>
                </a:lnTo>
                <a:close/>
              </a:path>
              <a:path w="2308225" h="3991610">
                <a:moveTo>
                  <a:pt x="2047417" y="12700"/>
                </a:moveTo>
                <a:lnTo>
                  <a:pt x="2039874" y="12700"/>
                </a:lnTo>
                <a:lnTo>
                  <a:pt x="2122284" y="864870"/>
                </a:lnTo>
                <a:lnTo>
                  <a:pt x="2047417" y="12700"/>
                </a:lnTo>
                <a:close/>
              </a:path>
              <a:path w="2308225" h="3991610">
                <a:moveTo>
                  <a:pt x="2052485" y="11430"/>
                </a:moveTo>
                <a:lnTo>
                  <a:pt x="2047417" y="12700"/>
                </a:lnTo>
                <a:lnTo>
                  <a:pt x="2122284" y="864870"/>
                </a:lnTo>
                <a:lnTo>
                  <a:pt x="2052485" y="11430"/>
                </a:lnTo>
                <a:close/>
              </a:path>
              <a:path w="2308225" h="3991610">
                <a:moveTo>
                  <a:pt x="2060473" y="11430"/>
                </a:moveTo>
                <a:lnTo>
                  <a:pt x="2052485" y="11430"/>
                </a:lnTo>
                <a:lnTo>
                  <a:pt x="2122284" y="864870"/>
                </a:lnTo>
                <a:lnTo>
                  <a:pt x="2060473" y="11430"/>
                </a:lnTo>
                <a:close/>
              </a:path>
              <a:path w="2308225" h="3991610">
                <a:moveTo>
                  <a:pt x="2060473" y="11430"/>
                </a:moveTo>
                <a:lnTo>
                  <a:pt x="2122284" y="864870"/>
                </a:lnTo>
                <a:lnTo>
                  <a:pt x="2142883" y="864870"/>
                </a:lnTo>
                <a:lnTo>
                  <a:pt x="2060473" y="11430"/>
                </a:lnTo>
                <a:close/>
              </a:path>
              <a:path w="2308225" h="3991610">
                <a:moveTo>
                  <a:pt x="2081072" y="10160"/>
                </a:moveTo>
                <a:lnTo>
                  <a:pt x="2060473" y="11430"/>
                </a:lnTo>
                <a:lnTo>
                  <a:pt x="2142883" y="864870"/>
                </a:lnTo>
                <a:lnTo>
                  <a:pt x="2081072" y="10160"/>
                </a:lnTo>
                <a:close/>
              </a:path>
              <a:path w="2308225" h="3991610">
                <a:moveTo>
                  <a:pt x="2019274" y="15240"/>
                </a:moveTo>
                <a:lnTo>
                  <a:pt x="2081072" y="858520"/>
                </a:lnTo>
                <a:lnTo>
                  <a:pt x="2101684" y="862330"/>
                </a:lnTo>
                <a:lnTo>
                  <a:pt x="2019274" y="15240"/>
                </a:lnTo>
                <a:close/>
              </a:path>
              <a:path w="2308225" h="3991610">
                <a:moveTo>
                  <a:pt x="2024621" y="13970"/>
                </a:moveTo>
                <a:lnTo>
                  <a:pt x="2019274" y="15240"/>
                </a:lnTo>
                <a:lnTo>
                  <a:pt x="2101684" y="862330"/>
                </a:lnTo>
                <a:lnTo>
                  <a:pt x="2024621" y="13970"/>
                </a:lnTo>
                <a:close/>
              </a:path>
              <a:path w="2308225" h="3991610">
                <a:moveTo>
                  <a:pt x="2033663" y="13970"/>
                </a:moveTo>
                <a:lnTo>
                  <a:pt x="2024621" y="13970"/>
                </a:lnTo>
                <a:lnTo>
                  <a:pt x="2101684" y="862330"/>
                </a:lnTo>
                <a:lnTo>
                  <a:pt x="2033663" y="13970"/>
                </a:lnTo>
                <a:close/>
              </a:path>
              <a:path w="2308225" h="3991610">
                <a:moveTo>
                  <a:pt x="2039874" y="12700"/>
                </a:moveTo>
                <a:lnTo>
                  <a:pt x="2033663" y="13970"/>
                </a:lnTo>
                <a:lnTo>
                  <a:pt x="2101684" y="862330"/>
                </a:lnTo>
                <a:lnTo>
                  <a:pt x="2039874" y="12700"/>
                </a:lnTo>
                <a:close/>
              </a:path>
              <a:path w="2308225" h="3991610">
                <a:moveTo>
                  <a:pt x="1550073" y="34290"/>
                </a:moveTo>
                <a:lnTo>
                  <a:pt x="1540776" y="34290"/>
                </a:lnTo>
                <a:lnTo>
                  <a:pt x="1607159" y="861060"/>
                </a:lnTo>
                <a:lnTo>
                  <a:pt x="1550073" y="34290"/>
                </a:lnTo>
                <a:close/>
              </a:path>
              <a:path w="2308225" h="3991610">
                <a:moveTo>
                  <a:pt x="1550073" y="34290"/>
                </a:moveTo>
                <a:lnTo>
                  <a:pt x="1607159" y="861060"/>
                </a:lnTo>
                <a:lnTo>
                  <a:pt x="1616824" y="855980"/>
                </a:lnTo>
                <a:lnTo>
                  <a:pt x="1550073" y="34290"/>
                </a:lnTo>
                <a:close/>
              </a:path>
              <a:path w="2308225" h="3991610">
                <a:moveTo>
                  <a:pt x="2001672" y="16510"/>
                </a:moveTo>
                <a:lnTo>
                  <a:pt x="2060473" y="853440"/>
                </a:lnTo>
                <a:lnTo>
                  <a:pt x="2081072" y="858520"/>
                </a:lnTo>
                <a:lnTo>
                  <a:pt x="2001672" y="16510"/>
                </a:lnTo>
                <a:close/>
              </a:path>
              <a:path w="2308225" h="3991610">
                <a:moveTo>
                  <a:pt x="2014943" y="15240"/>
                </a:moveTo>
                <a:lnTo>
                  <a:pt x="2001672" y="16510"/>
                </a:lnTo>
                <a:lnTo>
                  <a:pt x="2081072" y="858520"/>
                </a:lnTo>
                <a:lnTo>
                  <a:pt x="2014943" y="15240"/>
                </a:lnTo>
                <a:close/>
              </a:path>
              <a:path w="2308225" h="3991610">
                <a:moveTo>
                  <a:pt x="2019274" y="15240"/>
                </a:moveTo>
                <a:lnTo>
                  <a:pt x="2014943" y="15240"/>
                </a:lnTo>
                <a:lnTo>
                  <a:pt x="2081072" y="858520"/>
                </a:lnTo>
                <a:lnTo>
                  <a:pt x="2019274" y="15240"/>
                </a:lnTo>
                <a:close/>
              </a:path>
              <a:path w="2308225" h="3991610">
                <a:moveTo>
                  <a:pt x="515429" y="0"/>
                </a:moveTo>
                <a:lnTo>
                  <a:pt x="570204" y="852170"/>
                </a:lnTo>
                <a:lnTo>
                  <a:pt x="576935" y="855980"/>
                </a:lnTo>
                <a:lnTo>
                  <a:pt x="515429" y="0"/>
                </a:lnTo>
                <a:close/>
              </a:path>
              <a:path w="2308225" h="3991610">
                <a:moveTo>
                  <a:pt x="1560944" y="34290"/>
                </a:moveTo>
                <a:lnTo>
                  <a:pt x="1550073" y="34290"/>
                </a:lnTo>
                <a:lnTo>
                  <a:pt x="1616824" y="855980"/>
                </a:lnTo>
                <a:lnTo>
                  <a:pt x="1560944" y="34290"/>
                </a:lnTo>
                <a:close/>
              </a:path>
              <a:path w="2308225" h="3991610">
                <a:moveTo>
                  <a:pt x="1560944" y="34290"/>
                </a:moveTo>
                <a:lnTo>
                  <a:pt x="1616824" y="855980"/>
                </a:lnTo>
                <a:lnTo>
                  <a:pt x="1627771" y="850900"/>
                </a:lnTo>
                <a:lnTo>
                  <a:pt x="1560944" y="34290"/>
                </a:lnTo>
                <a:close/>
              </a:path>
              <a:path w="2308225" h="3991610">
                <a:moveTo>
                  <a:pt x="1996249" y="16510"/>
                </a:moveTo>
                <a:lnTo>
                  <a:pt x="2054123" y="852170"/>
                </a:lnTo>
                <a:lnTo>
                  <a:pt x="2060473" y="853440"/>
                </a:lnTo>
                <a:lnTo>
                  <a:pt x="1996249" y="16510"/>
                </a:lnTo>
                <a:close/>
              </a:path>
              <a:path w="2308225" h="3991610">
                <a:moveTo>
                  <a:pt x="2001672" y="16510"/>
                </a:moveTo>
                <a:lnTo>
                  <a:pt x="1996249" y="16510"/>
                </a:lnTo>
                <a:lnTo>
                  <a:pt x="2060473" y="853440"/>
                </a:lnTo>
                <a:lnTo>
                  <a:pt x="2001672" y="16510"/>
                </a:lnTo>
                <a:close/>
              </a:path>
              <a:path w="2308225" h="3991610">
                <a:moveTo>
                  <a:pt x="494550" y="0"/>
                </a:moveTo>
                <a:lnTo>
                  <a:pt x="555510" y="845820"/>
                </a:lnTo>
                <a:lnTo>
                  <a:pt x="570204" y="852170"/>
                </a:lnTo>
                <a:lnTo>
                  <a:pt x="494550" y="0"/>
                </a:lnTo>
                <a:close/>
              </a:path>
              <a:path w="2308225" h="3991610">
                <a:moveTo>
                  <a:pt x="515429" y="0"/>
                </a:moveTo>
                <a:lnTo>
                  <a:pt x="494550" y="0"/>
                </a:lnTo>
                <a:lnTo>
                  <a:pt x="570204" y="852170"/>
                </a:lnTo>
                <a:lnTo>
                  <a:pt x="515429" y="0"/>
                </a:lnTo>
                <a:close/>
              </a:path>
              <a:path w="2308225" h="3991610">
                <a:moveTo>
                  <a:pt x="1996249" y="16510"/>
                </a:moveTo>
                <a:lnTo>
                  <a:pt x="2039874" y="848360"/>
                </a:lnTo>
                <a:lnTo>
                  <a:pt x="2054123" y="852170"/>
                </a:lnTo>
                <a:lnTo>
                  <a:pt x="1996249" y="16510"/>
                </a:lnTo>
                <a:close/>
              </a:path>
              <a:path w="2308225" h="3991610">
                <a:moveTo>
                  <a:pt x="1571142" y="33020"/>
                </a:moveTo>
                <a:lnTo>
                  <a:pt x="1560944" y="34290"/>
                </a:lnTo>
                <a:lnTo>
                  <a:pt x="1627771" y="850900"/>
                </a:lnTo>
                <a:lnTo>
                  <a:pt x="1571142" y="33020"/>
                </a:lnTo>
                <a:close/>
              </a:path>
              <a:path w="2308225" h="3991610">
                <a:moveTo>
                  <a:pt x="1571142" y="33020"/>
                </a:moveTo>
                <a:lnTo>
                  <a:pt x="1627771" y="850900"/>
                </a:lnTo>
                <a:lnTo>
                  <a:pt x="1638642" y="845820"/>
                </a:lnTo>
                <a:lnTo>
                  <a:pt x="1571142" y="33020"/>
                </a:lnTo>
                <a:close/>
              </a:path>
              <a:path w="2308225" h="3991610">
                <a:moveTo>
                  <a:pt x="1996249" y="16510"/>
                </a:moveTo>
                <a:lnTo>
                  <a:pt x="2019274" y="842010"/>
                </a:lnTo>
                <a:lnTo>
                  <a:pt x="2039874" y="848360"/>
                </a:lnTo>
                <a:lnTo>
                  <a:pt x="1996249" y="16510"/>
                </a:lnTo>
                <a:close/>
              </a:path>
              <a:path w="2308225" h="3991610">
                <a:moveTo>
                  <a:pt x="494550" y="0"/>
                </a:moveTo>
                <a:lnTo>
                  <a:pt x="542899" y="839470"/>
                </a:lnTo>
                <a:lnTo>
                  <a:pt x="555510" y="845820"/>
                </a:lnTo>
                <a:lnTo>
                  <a:pt x="494550" y="0"/>
                </a:lnTo>
                <a:close/>
              </a:path>
              <a:path w="2308225" h="3991610">
                <a:moveTo>
                  <a:pt x="1581073" y="33020"/>
                </a:moveTo>
                <a:lnTo>
                  <a:pt x="1571142" y="33020"/>
                </a:lnTo>
                <a:lnTo>
                  <a:pt x="1638642" y="845820"/>
                </a:lnTo>
                <a:lnTo>
                  <a:pt x="1581073" y="33020"/>
                </a:lnTo>
                <a:close/>
              </a:path>
              <a:path w="2308225" h="3991610">
                <a:moveTo>
                  <a:pt x="1581073" y="33020"/>
                </a:moveTo>
                <a:lnTo>
                  <a:pt x="1638642" y="845820"/>
                </a:lnTo>
                <a:lnTo>
                  <a:pt x="1648371" y="842010"/>
                </a:lnTo>
                <a:lnTo>
                  <a:pt x="1581073" y="33020"/>
                </a:lnTo>
                <a:close/>
              </a:path>
              <a:path w="2308225" h="3991610">
                <a:moveTo>
                  <a:pt x="1592275" y="33020"/>
                </a:moveTo>
                <a:lnTo>
                  <a:pt x="1581073" y="33020"/>
                </a:lnTo>
                <a:lnTo>
                  <a:pt x="1648371" y="842010"/>
                </a:lnTo>
                <a:lnTo>
                  <a:pt x="1592275" y="33020"/>
                </a:lnTo>
                <a:close/>
              </a:path>
              <a:path w="2308225" h="3991610">
                <a:moveTo>
                  <a:pt x="1592275" y="33020"/>
                </a:moveTo>
                <a:lnTo>
                  <a:pt x="1648371" y="842010"/>
                </a:lnTo>
                <a:lnTo>
                  <a:pt x="1668983" y="831850"/>
                </a:lnTo>
                <a:lnTo>
                  <a:pt x="1592275" y="33020"/>
                </a:lnTo>
                <a:close/>
              </a:path>
              <a:path w="2308225" h="3991610">
                <a:moveTo>
                  <a:pt x="1958848" y="20320"/>
                </a:moveTo>
                <a:lnTo>
                  <a:pt x="2007095" y="838200"/>
                </a:lnTo>
                <a:lnTo>
                  <a:pt x="2019274" y="842010"/>
                </a:lnTo>
                <a:lnTo>
                  <a:pt x="1958848" y="20320"/>
                </a:lnTo>
                <a:close/>
              </a:path>
              <a:path w="2308225" h="3991610">
                <a:moveTo>
                  <a:pt x="1996249" y="16510"/>
                </a:moveTo>
                <a:lnTo>
                  <a:pt x="1958848" y="20320"/>
                </a:lnTo>
                <a:lnTo>
                  <a:pt x="2019274" y="842010"/>
                </a:lnTo>
                <a:lnTo>
                  <a:pt x="1996249" y="16510"/>
                </a:lnTo>
                <a:close/>
              </a:path>
              <a:path w="2308225" h="3991610">
                <a:moveTo>
                  <a:pt x="494550" y="0"/>
                </a:moveTo>
                <a:lnTo>
                  <a:pt x="535711" y="835660"/>
                </a:lnTo>
                <a:lnTo>
                  <a:pt x="542899" y="839470"/>
                </a:lnTo>
                <a:lnTo>
                  <a:pt x="494550" y="0"/>
                </a:lnTo>
                <a:close/>
              </a:path>
              <a:path w="2308225" h="3991610">
                <a:moveTo>
                  <a:pt x="1940039" y="21590"/>
                </a:moveTo>
                <a:lnTo>
                  <a:pt x="1998662" y="835660"/>
                </a:lnTo>
                <a:lnTo>
                  <a:pt x="2007095" y="838200"/>
                </a:lnTo>
                <a:lnTo>
                  <a:pt x="1940039" y="21590"/>
                </a:lnTo>
                <a:close/>
              </a:path>
              <a:path w="2308225" h="3991610">
                <a:moveTo>
                  <a:pt x="1958848" y="20320"/>
                </a:moveTo>
                <a:lnTo>
                  <a:pt x="1940039" y="21590"/>
                </a:lnTo>
                <a:lnTo>
                  <a:pt x="2007095" y="838200"/>
                </a:lnTo>
                <a:lnTo>
                  <a:pt x="1958848" y="20320"/>
                </a:lnTo>
                <a:close/>
              </a:path>
              <a:path w="2308225" h="3991610">
                <a:moveTo>
                  <a:pt x="474294" y="0"/>
                </a:moveTo>
                <a:lnTo>
                  <a:pt x="528942" y="833120"/>
                </a:lnTo>
                <a:lnTo>
                  <a:pt x="535711" y="835660"/>
                </a:lnTo>
                <a:lnTo>
                  <a:pt x="474294" y="0"/>
                </a:lnTo>
                <a:close/>
              </a:path>
              <a:path w="2308225" h="3991610">
                <a:moveTo>
                  <a:pt x="494550" y="0"/>
                </a:moveTo>
                <a:lnTo>
                  <a:pt x="474294" y="0"/>
                </a:lnTo>
                <a:lnTo>
                  <a:pt x="535711" y="835660"/>
                </a:lnTo>
                <a:lnTo>
                  <a:pt x="494550" y="0"/>
                </a:lnTo>
                <a:close/>
              </a:path>
              <a:path w="2308225" h="3991610">
                <a:moveTo>
                  <a:pt x="1933054" y="22860"/>
                </a:moveTo>
                <a:lnTo>
                  <a:pt x="1991715" y="833120"/>
                </a:lnTo>
                <a:lnTo>
                  <a:pt x="1998662" y="835660"/>
                </a:lnTo>
                <a:lnTo>
                  <a:pt x="1933054" y="22860"/>
                </a:lnTo>
                <a:close/>
              </a:path>
              <a:path w="2308225" h="3991610">
                <a:moveTo>
                  <a:pt x="1940039" y="21590"/>
                </a:moveTo>
                <a:lnTo>
                  <a:pt x="1933054" y="22860"/>
                </a:lnTo>
                <a:lnTo>
                  <a:pt x="1998662" y="835660"/>
                </a:lnTo>
                <a:lnTo>
                  <a:pt x="1940039" y="21590"/>
                </a:lnTo>
                <a:close/>
              </a:path>
              <a:path w="2308225" h="3991610">
                <a:moveTo>
                  <a:pt x="474294" y="0"/>
                </a:moveTo>
                <a:lnTo>
                  <a:pt x="515124" y="828040"/>
                </a:lnTo>
                <a:lnTo>
                  <a:pt x="528942" y="833120"/>
                </a:lnTo>
                <a:lnTo>
                  <a:pt x="474294" y="0"/>
                </a:lnTo>
                <a:close/>
              </a:path>
              <a:path w="2308225" h="3991610">
                <a:moveTo>
                  <a:pt x="1916239" y="24130"/>
                </a:moveTo>
                <a:lnTo>
                  <a:pt x="1971294" y="826770"/>
                </a:lnTo>
                <a:lnTo>
                  <a:pt x="1991715" y="833120"/>
                </a:lnTo>
                <a:lnTo>
                  <a:pt x="1916239" y="24130"/>
                </a:lnTo>
                <a:close/>
              </a:path>
              <a:path w="2308225" h="3991610">
                <a:moveTo>
                  <a:pt x="1921116" y="24130"/>
                </a:moveTo>
                <a:lnTo>
                  <a:pt x="1916239" y="24130"/>
                </a:lnTo>
                <a:lnTo>
                  <a:pt x="1991715" y="833120"/>
                </a:lnTo>
                <a:lnTo>
                  <a:pt x="1921116" y="24130"/>
                </a:lnTo>
                <a:close/>
              </a:path>
              <a:path w="2308225" h="3991610">
                <a:moveTo>
                  <a:pt x="1933054" y="22860"/>
                </a:moveTo>
                <a:lnTo>
                  <a:pt x="1921116" y="24130"/>
                </a:lnTo>
                <a:lnTo>
                  <a:pt x="1991715" y="833120"/>
                </a:lnTo>
                <a:lnTo>
                  <a:pt x="1933054" y="22860"/>
                </a:lnTo>
                <a:close/>
              </a:path>
              <a:path w="2308225" h="3991610">
                <a:moveTo>
                  <a:pt x="1601152" y="33020"/>
                </a:moveTo>
                <a:lnTo>
                  <a:pt x="1592275" y="33020"/>
                </a:lnTo>
                <a:lnTo>
                  <a:pt x="1668983" y="831850"/>
                </a:lnTo>
                <a:lnTo>
                  <a:pt x="1601152" y="33020"/>
                </a:lnTo>
                <a:close/>
              </a:path>
              <a:path w="2308225" h="3991610">
                <a:moveTo>
                  <a:pt x="1613446" y="33020"/>
                </a:moveTo>
                <a:lnTo>
                  <a:pt x="1601152" y="33020"/>
                </a:lnTo>
                <a:lnTo>
                  <a:pt x="1668983" y="831850"/>
                </a:lnTo>
                <a:lnTo>
                  <a:pt x="1613446" y="33020"/>
                </a:lnTo>
                <a:close/>
              </a:path>
              <a:path w="2308225" h="3991610">
                <a:moveTo>
                  <a:pt x="1613446" y="33020"/>
                </a:moveTo>
                <a:lnTo>
                  <a:pt x="1668983" y="831850"/>
                </a:lnTo>
                <a:lnTo>
                  <a:pt x="1681530" y="826770"/>
                </a:lnTo>
                <a:lnTo>
                  <a:pt x="1613446" y="33020"/>
                </a:lnTo>
                <a:close/>
              </a:path>
              <a:path w="2308225" h="3991610">
                <a:moveTo>
                  <a:pt x="453301" y="1270"/>
                </a:moveTo>
                <a:lnTo>
                  <a:pt x="513613" y="826770"/>
                </a:lnTo>
                <a:lnTo>
                  <a:pt x="515124" y="828040"/>
                </a:lnTo>
                <a:lnTo>
                  <a:pt x="453301" y="1270"/>
                </a:lnTo>
                <a:close/>
              </a:path>
              <a:path w="2308225" h="3991610">
                <a:moveTo>
                  <a:pt x="474294" y="0"/>
                </a:moveTo>
                <a:lnTo>
                  <a:pt x="453301" y="1270"/>
                </a:lnTo>
                <a:lnTo>
                  <a:pt x="515124" y="828040"/>
                </a:lnTo>
                <a:lnTo>
                  <a:pt x="474294" y="0"/>
                </a:lnTo>
                <a:close/>
              </a:path>
              <a:path w="2308225" h="3991610">
                <a:moveTo>
                  <a:pt x="453301" y="1270"/>
                </a:moveTo>
                <a:lnTo>
                  <a:pt x="500113" y="821690"/>
                </a:lnTo>
                <a:lnTo>
                  <a:pt x="513613" y="826770"/>
                </a:lnTo>
                <a:lnTo>
                  <a:pt x="453301" y="1270"/>
                </a:lnTo>
                <a:close/>
              </a:path>
              <a:path w="2308225" h="3991610">
                <a:moveTo>
                  <a:pt x="1621218" y="31750"/>
                </a:moveTo>
                <a:lnTo>
                  <a:pt x="1613446" y="33020"/>
                </a:lnTo>
                <a:lnTo>
                  <a:pt x="1681530" y="826770"/>
                </a:lnTo>
                <a:lnTo>
                  <a:pt x="1621218" y="31750"/>
                </a:lnTo>
                <a:close/>
              </a:path>
              <a:path w="2308225" h="3991610">
                <a:moveTo>
                  <a:pt x="1634617" y="31750"/>
                </a:moveTo>
                <a:lnTo>
                  <a:pt x="1621218" y="31750"/>
                </a:lnTo>
                <a:lnTo>
                  <a:pt x="1681530" y="826770"/>
                </a:lnTo>
                <a:lnTo>
                  <a:pt x="1634617" y="31750"/>
                </a:lnTo>
                <a:close/>
              </a:path>
              <a:path w="2308225" h="3991610">
                <a:moveTo>
                  <a:pt x="1634617" y="31750"/>
                </a:moveTo>
                <a:lnTo>
                  <a:pt x="1681530" y="826770"/>
                </a:lnTo>
                <a:lnTo>
                  <a:pt x="1689595" y="822960"/>
                </a:lnTo>
                <a:lnTo>
                  <a:pt x="1634617" y="31750"/>
                </a:lnTo>
                <a:close/>
              </a:path>
              <a:path w="2308225" h="3991610">
                <a:moveTo>
                  <a:pt x="1916239" y="24130"/>
                </a:moveTo>
                <a:lnTo>
                  <a:pt x="1961032" y="824230"/>
                </a:lnTo>
                <a:lnTo>
                  <a:pt x="1971294" y="826770"/>
                </a:lnTo>
                <a:lnTo>
                  <a:pt x="1916239" y="24130"/>
                </a:lnTo>
                <a:close/>
              </a:path>
              <a:path w="2308225" h="3991610">
                <a:moveTo>
                  <a:pt x="1916239" y="24130"/>
                </a:moveTo>
                <a:lnTo>
                  <a:pt x="1957451" y="822960"/>
                </a:lnTo>
                <a:lnTo>
                  <a:pt x="1961032" y="824230"/>
                </a:lnTo>
                <a:lnTo>
                  <a:pt x="1916239" y="24130"/>
                </a:lnTo>
                <a:close/>
              </a:path>
              <a:path w="2308225" h="3991610">
                <a:moveTo>
                  <a:pt x="1634617" y="31750"/>
                </a:moveTo>
                <a:lnTo>
                  <a:pt x="1689595" y="822960"/>
                </a:lnTo>
                <a:lnTo>
                  <a:pt x="1710194" y="815340"/>
                </a:lnTo>
                <a:lnTo>
                  <a:pt x="1634617" y="31750"/>
                </a:lnTo>
                <a:close/>
              </a:path>
              <a:path w="2308225" h="3991610">
                <a:moveTo>
                  <a:pt x="1895640" y="25400"/>
                </a:moveTo>
                <a:lnTo>
                  <a:pt x="1945601" y="819150"/>
                </a:lnTo>
                <a:lnTo>
                  <a:pt x="1957451" y="822960"/>
                </a:lnTo>
                <a:lnTo>
                  <a:pt x="1895640" y="25400"/>
                </a:lnTo>
                <a:close/>
              </a:path>
              <a:path w="2308225" h="3991610">
                <a:moveTo>
                  <a:pt x="1916239" y="24130"/>
                </a:moveTo>
                <a:lnTo>
                  <a:pt x="1895640" y="25400"/>
                </a:lnTo>
                <a:lnTo>
                  <a:pt x="1957451" y="822960"/>
                </a:lnTo>
                <a:lnTo>
                  <a:pt x="1916239" y="24130"/>
                </a:lnTo>
                <a:close/>
              </a:path>
              <a:path w="2308225" h="3991610">
                <a:moveTo>
                  <a:pt x="435394" y="2540"/>
                </a:moveTo>
                <a:lnTo>
                  <a:pt x="494525" y="819150"/>
                </a:lnTo>
                <a:lnTo>
                  <a:pt x="500113" y="821690"/>
                </a:lnTo>
                <a:lnTo>
                  <a:pt x="435394" y="2540"/>
                </a:lnTo>
                <a:close/>
              </a:path>
              <a:path w="2308225" h="3991610">
                <a:moveTo>
                  <a:pt x="453301" y="1270"/>
                </a:moveTo>
                <a:lnTo>
                  <a:pt x="435394" y="2540"/>
                </a:lnTo>
                <a:lnTo>
                  <a:pt x="500113" y="821690"/>
                </a:lnTo>
                <a:lnTo>
                  <a:pt x="453301" y="1270"/>
                </a:lnTo>
                <a:close/>
              </a:path>
              <a:path w="2308225" h="3991610">
                <a:moveTo>
                  <a:pt x="416458" y="3810"/>
                </a:moveTo>
                <a:lnTo>
                  <a:pt x="473913" y="817880"/>
                </a:lnTo>
                <a:lnTo>
                  <a:pt x="494525" y="819150"/>
                </a:lnTo>
                <a:lnTo>
                  <a:pt x="416458" y="3810"/>
                </a:lnTo>
                <a:close/>
              </a:path>
              <a:path w="2308225" h="3991610">
                <a:moveTo>
                  <a:pt x="429590" y="2540"/>
                </a:moveTo>
                <a:lnTo>
                  <a:pt x="416458" y="3810"/>
                </a:lnTo>
                <a:lnTo>
                  <a:pt x="494525" y="819150"/>
                </a:lnTo>
                <a:lnTo>
                  <a:pt x="429590" y="2540"/>
                </a:lnTo>
                <a:close/>
              </a:path>
              <a:path w="2308225" h="3991610">
                <a:moveTo>
                  <a:pt x="432701" y="2540"/>
                </a:moveTo>
                <a:lnTo>
                  <a:pt x="429590" y="2540"/>
                </a:lnTo>
                <a:lnTo>
                  <a:pt x="494525" y="819150"/>
                </a:lnTo>
                <a:lnTo>
                  <a:pt x="432701" y="2540"/>
                </a:lnTo>
                <a:close/>
              </a:path>
              <a:path w="2308225" h="3991610">
                <a:moveTo>
                  <a:pt x="435394" y="2540"/>
                </a:moveTo>
                <a:lnTo>
                  <a:pt x="432701" y="2540"/>
                </a:lnTo>
                <a:lnTo>
                  <a:pt x="494525" y="819150"/>
                </a:lnTo>
                <a:lnTo>
                  <a:pt x="435394" y="2540"/>
                </a:lnTo>
                <a:close/>
              </a:path>
              <a:path w="2308225" h="3991610">
                <a:moveTo>
                  <a:pt x="1895640" y="25400"/>
                </a:moveTo>
                <a:lnTo>
                  <a:pt x="1936838" y="816610"/>
                </a:lnTo>
                <a:lnTo>
                  <a:pt x="1945601" y="819150"/>
                </a:lnTo>
                <a:lnTo>
                  <a:pt x="1895640" y="25400"/>
                </a:lnTo>
                <a:close/>
              </a:path>
              <a:path w="2308225" h="3991610">
                <a:moveTo>
                  <a:pt x="397700" y="6350"/>
                </a:moveTo>
                <a:lnTo>
                  <a:pt x="453301" y="815340"/>
                </a:lnTo>
                <a:lnTo>
                  <a:pt x="473913" y="817880"/>
                </a:lnTo>
                <a:lnTo>
                  <a:pt x="397700" y="6350"/>
                </a:lnTo>
                <a:close/>
              </a:path>
              <a:path w="2308225" h="3991610">
                <a:moveTo>
                  <a:pt x="406882" y="5080"/>
                </a:moveTo>
                <a:lnTo>
                  <a:pt x="397700" y="6350"/>
                </a:lnTo>
                <a:lnTo>
                  <a:pt x="473913" y="817880"/>
                </a:lnTo>
                <a:lnTo>
                  <a:pt x="406882" y="5080"/>
                </a:lnTo>
                <a:close/>
              </a:path>
              <a:path w="2308225" h="3991610">
                <a:moveTo>
                  <a:pt x="412089" y="3810"/>
                </a:moveTo>
                <a:lnTo>
                  <a:pt x="406882" y="5080"/>
                </a:lnTo>
                <a:lnTo>
                  <a:pt x="473913" y="817880"/>
                </a:lnTo>
                <a:lnTo>
                  <a:pt x="412089" y="3810"/>
                </a:lnTo>
                <a:close/>
              </a:path>
              <a:path w="2308225" h="3991610">
                <a:moveTo>
                  <a:pt x="416458" y="3810"/>
                </a:moveTo>
                <a:lnTo>
                  <a:pt x="412089" y="3810"/>
                </a:lnTo>
                <a:lnTo>
                  <a:pt x="473913" y="817880"/>
                </a:lnTo>
                <a:lnTo>
                  <a:pt x="416458" y="3810"/>
                </a:lnTo>
                <a:close/>
              </a:path>
              <a:path w="2308225" h="3991610">
                <a:moveTo>
                  <a:pt x="1875040" y="26670"/>
                </a:moveTo>
                <a:lnTo>
                  <a:pt x="1929980" y="814070"/>
                </a:lnTo>
                <a:lnTo>
                  <a:pt x="1936838" y="816610"/>
                </a:lnTo>
                <a:lnTo>
                  <a:pt x="1875040" y="26670"/>
                </a:lnTo>
                <a:close/>
              </a:path>
              <a:path w="2308225" h="3991610">
                <a:moveTo>
                  <a:pt x="1895640" y="25400"/>
                </a:moveTo>
                <a:lnTo>
                  <a:pt x="1875040" y="26670"/>
                </a:lnTo>
                <a:lnTo>
                  <a:pt x="1936838" y="816610"/>
                </a:lnTo>
                <a:lnTo>
                  <a:pt x="1895640" y="25400"/>
                </a:lnTo>
                <a:close/>
              </a:path>
              <a:path w="2308225" h="3991610">
                <a:moveTo>
                  <a:pt x="391490" y="6350"/>
                </a:moveTo>
                <a:lnTo>
                  <a:pt x="447040" y="814070"/>
                </a:lnTo>
                <a:lnTo>
                  <a:pt x="453301" y="815340"/>
                </a:lnTo>
                <a:lnTo>
                  <a:pt x="391490" y="6350"/>
                </a:lnTo>
                <a:close/>
              </a:path>
              <a:path w="2308225" h="3991610">
                <a:moveTo>
                  <a:pt x="397700" y="6350"/>
                </a:moveTo>
                <a:lnTo>
                  <a:pt x="391490" y="6350"/>
                </a:lnTo>
                <a:lnTo>
                  <a:pt x="453301" y="815340"/>
                </a:lnTo>
                <a:lnTo>
                  <a:pt x="397700" y="6350"/>
                </a:lnTo>
                <a:close/>
              </a:path>
              <a:path w="2308225" h="3991610">
                <a:moveTo>
                  <a:pt x="1641297" y="31750"/>
                </a:moveTo>
                <a:lnTo>
                  <a:pt x="1634617" y="31750"/>
                </a:lnTo>
                <a:lnTo>
                  <a:pt x="1710194" y="815340"/>
                </a:lnTo>
                <a:lnTo>
                  <a:pt x="1641297" y="31750"/>
                </a:lnTo>
                <a:close/>
              </a:path>
              <a:path w="2308225" h="3991610">
                <a:moveTo>
                  <a:pt x="1655762" y="31750"/>
                </a:moveTo>
                <a:lnTo>
                  <a:pt x="1641297" y="31750"/>
                </a:lnTo>
                <a:lnTo>
                  <a:pt x="1710194" y="815340"/>
                </a:lnTo>
                <a:lnTo>
                  <a:pt x="1655762" y="31750"/>
                </a:lnTo>
                <a:close/>
              </a:path>
              <a:path w="2308225" h="3991610">
                <a:moveTo>
                  <a:pt x="1655762" y="31750"/>
                </a:moveTo>
                <a:lnTo>
                  <a:pt x="1710194" y="815340"/>
                </a:lnTo>
                <a:lnTo>
                  <a:pt x="1730806" y="807720"/>
                </a:lnTo>
                <a:lnTo>
                  <a:pt x="1655762" y="31750"/>
                </a:lnTo>
                <a:close/>
              </a:path>
              <a:path w="2308225" h="3991610">
                <a:moveTo>
                  <a:pt x="379044" y="7620"/>
                </a:moveTo>
                <a:lnTo>
                  <a:pt x="432701" y="810260"/>
                </a:lnTo>
                <a:lnTo>
                  <a:pt x="447040" y="814070"/>
                </a:lnTo>
                <a:lnTo>
                  <a:pt x="379044" y="7620"/>
                </a:lnTo>
                <a:close/>
              </a:path>
              <a:path w="2308225" h="3991610">
                <a:moveTo>
                  <a:pt x="383908" y="7620"/>
                </a:moveTo>
                <a:lnTo>
                  <a:pt x="379044" y="7620"/>
                </a:lnTo>
                <a:lnTo>
                  <a:pt x="447040" y="814070"/>
                </a:lnTo>
                <a:lnTo>
                  <a:pt x="383908" y="7620"/>
                </a:lnTo>
                <a:close/>
              </a:path>
              <a:path w="2308225" h="3991610">
                <a:moveTo>
                  <a:pt x="391490" y="6350"/>
                </a:moveTo>
                <a:lnTo>
                  <a:pt x="383908" y="7620"/>
                </a:lnTo>
                <a:lnTo>
                  <a:pt x="447040" y="814070"/>
                </a:lnTo>
                <a:lnTo>
                  <a:pt x="391490" y="6350"/>
                </a:lnTo>
                <a:close/>
              </a:path>
              <a:path w="2308225" h="3991610">
                <a:moveTo>
                  <a:pt x="1875040" y="26670"/>
                </a:moveTo>
                <a:lnTo>
                  <a:pt x="1916239" y="810260"/>
                </a:lnTo>
                <a:lnTo>
                  <a:pt x="1929980" y="814070"/>
                </a:lnTo>
                <a:lnTo>
                  <a:pt x="1875040" y="26670"/>
                </a:lnTo>
                <a:close/>
              </a:path>
              <a:path w="2308225" h="3991610">
                <a:moveTo>
                  <a:pt x="379044" y="7620"/>
                </a:moveTo>
                <a:lnTo>
                  <a:pt x="430809" y="808990"/>
                </a:lnTo>
                <a:lnTo>
                  <a:pt x="432701" y="810260"/>
                </a:lnTo>
                <a:lnTo>
                  <a:pt x="379044" y="7620"/>
                </a:lnTo>
                <a:close/>
              </a:path>
              <a:path w="2308225" h="3991610">
                <a:moveTo>
                  <a:pt x="1854428" y="27940"/>
                </a:moveTo>
                <a:lnTo>
                  <a:pt x="1906244" y="807720"/>
                </a:lnTo>
                <a:lnTo>
                  <a:pt x="1916239" y="810260"/>
                </a:lnTo>
                <a:lnTo>
                  <a:pt x="1854428" y="27940"/>
                </a:lnTo>
                <a:close/>
              </a:path>
              <a:path w="2308225" h="3991610">
                <a:moveTo>
                  <a:pt x="1875040" y="26670"/>
                </a:moveTo>
                <a:lnTo>
                  <a:pt x="1854428" y="27940"/>
                </a:lnTo>
                <a:lnTo>
                  <a:pt x="1916239" y="810260"/>
                </a:lnTo>
                <a:lnTo>
                  <a:pt x="1875040" y="26670"/>
                </a:lnTo>
                <a:close/>
              </a:path>
              <a:path w="2308225" h="3991610">
                <a:moveTo>
                  <a:pt x="370878" y="8890"/>
                </a:moveTo>
                <a:lnTo>
                  <a:pt x="425094" y="807720"/>
                </a:lnTo>
                <a:lnTo>
                  <a:pt x="430809" y="808990"/>
                </a:lnTo>
                <a:lnTo>
                  <a:pt x="370878" y="8890"/>
                </a:lnTo>
                <a:close/>
              </a:path>
              <a:path w="2308225" h="3991610">
                <a:moveTo>
                  <a:pt x="379044" y="7620"/>
                </a:moveTo>
                <a:lnTo>
                  <a:pt x="370878" y="8890"/>
                </a:lnTo>
                <a:lnTo>
                  <a:pt x="430809" y="808990"/>
                </a:lnTo>
                <a:lnTo>
                  <a:pt x="379044" y="7620"/>
                </a:lnTo>
                <a:close/>
              </a:path>
              <a:path w="2308225" h="3991610">
                <a:moveTo>
                  <a:pt x="370878" y="8890"/>
                </a:moveTo>
                <a:lnTo>
                  <a:pt x="415518" y="803910"/>
                </a:lnTo>
                <a:lnTo>
                  <a:pt x="425094" y="807720"/>
                </a:lnTo>
                <a:lnTo>
                  <a:pt x="370878" y="8890"/>
                </a:lnTo>
                <a:close/>
              </a:path>
              <a:path w="2308225" h="3991610">
                <a:moveTo>
                  <a:pt x="1661414" y="31750"/>
                </a:moveTo>
                <a:lnTo>
                  <a:pt x="1655762" y="31750"/>
                </a:lnTo>
                <a:lnTo>
                  <a:pt x="1730806" y="807720"/>
                </a:lnTo>
                <a:lnTo>
                  <a:pt x="1661414" y="31750"/>
                </a:lnTo>
                <a:close/>
              </a:path>
              <a:path w="2308225" h="3991610">
                <a:moveTo>
                  <a:pt x="1676882" y="30480"/>
                </a:moveTo>
                <a:lnTo>
                  <a:pt x="1661414" y="31750"/>
                </a:lnTo>
                <a:lnTo>
                  <a:pt x="1730806" y="807720"/>
                </a:lnTo>
                <a:lnTo>
                  <a:pt x="1676882" y="30480"/>
                </a:lnTo>
                <a:close/>
              </a:path>
              <a:path w="2308225" h="3991610">
                <a:moveTo>
                  <a:pt x="1676882" y="30480"/>
                </a:moveTo>
                <a:lnTo>
                  <a:pt x="1730806" y="807720"/>
                </a:lnTo>
                <a:lnTo>
                  <a:pt x="1732978" y="807720"/>
                </a:lnTo>
                <a:lnTo>
                  <a:pt x="1676882" y="30480"/>
                </a:lnTo>
                <a:close/>
              </a:path>
              <a:path w="2308225" h="3991610">
                <a:moveTo>
                  <a:pt x="1676882" y="30480"/>
                </a:moveTo>
                <a:lnTo>
                  <a:pt x="1732978" y="807720"/>
                </a:lnTo>
                <a:lnTo>
                  <a:pt x="1751393" y="802640"/>
                </a:lnTo>
                <a:lnTo>
                  <a:pt x="1676882" y="30480"/>
                </a:lnTo>
                <a:close/>
              </a:path>
              <a:path w="2308225" h="3991610">
                <a:moveTo>
                  <a:pt x="1854428" y="27940"/>
                </a:moveTo>
                <a:lnTo>
                  <a:pt x="1895640" y="805180"/>
                </a:lnTo>
                <a:lnTo>
                  <a:pt x="1906244" y="807720"/>
                </a:lnTo>
                <a:lnTo>
                  <a:pt x="1854428" y="27940"/>
                </a:lnTo>
                <a:close/>
              </a:path>
              <a:path w="2308225" h="3991610">
                <a:moveTo>
                  <a:pt x="1833829" y="29210"/>
                </a:moveTo>
                <a:lnTo>
                  <a:pt x="1881365" y="801370"/>
                </a:lnTo>
                <a:lnTo>
                  <a:pt x="1895640" y="805180"/>
                </a:lnTo>
                <a:lnTo>
                  <a:pt x="1833829" y="29210"/>
                </a:lnTo>
                <a:close/>
              </a:path>
              <a:path w="2308225" h="3991610">
                <a:moveTo>
                  <a:pt x="1854428" y="27940"/>
                </a:moveTo>
                <a:lnTo>
                  <a:pt x="1833829" y="29210"/>
                </a:lnTo>
                <a:lnTo>
                  <a:pt x="1895640" y="805180"/>
                </a:lnTo>
                <a:lnTo>
                  <a:pt x="1854428" y="27940"/>
                </a:lnTo>
                <a:close/>
              </a:path>
              <a:path w="2308225" h="3991610">
                <a:moveTo>
                  <a:pt x="350291" y="10160"/>
                </a:moveTo>
                <a:lnTo>
                  <a:pt x="400773" y="798830"/>
                </a:lnTo>
                <a:lnTo>
                  <a:pt x="412089" y="803910"/>
                </a:lnTo>
                <a:lnTo>
                  <a:pt x="350291" y="10160"/>
                </a:lnTo>
                <a:close/>
              </a:path>
              <a:path w="2308225" h="3991610">
                <a:moveTo>
                  <a:pt x="370878" y="8890"/>
                </a:moveTo>
                <a:lnTo>
                  <a:pt x="350291" y="10160"/>
                </a:lnTo>
                <a:lnTo>
                  <a:pt x="412089" y="803910"/>
                </a:lnTo>
                <a:lnTo>
                  <a:pt x="370878" y="8890"/>
                </a:lnTo>
                <a:close/>
              </a:path>
              <a:path w="2308225" h="3991610">
                <a:moveTo>
                  <a:pt x="370878" y="8890"/>
                </a:moveTo>
                <a:lnTo>
                  <a:pt x="412089" y="803910"/>
                </a:lnTo>
                <a:lnTo>
                  <a:pt x="415518" y="803910"/>
                </a:lnTo>
                <a:lnTo>
                  <a:pt x="370878" y="8890"/>
                </a:lnTo>
                <a:close/>
              </a:path>
              <a:path w="2308225" h="3991610">
                <a:moveTo>
                  <a:pt x="1681556" y="30480"/>
                </a:moveTo>
                <a:lnTo>
                  <a:pt x="1676882" y="30480"/>
                </a:lnTo>
                <a:lnTo>
                  <a:pt x="1751393" y="802640"/>
                </a:lnTo>
                <a:lnTo>
                  <a:pt x="1681556" y="30480"/>
                </a:lnTo>
                <a:close/>
              </a:path>
              <a:path w="2308225" h="3991610">
                <a:moveTo>
                  <a:pt x="1697939" y="30480"/>
                </a:moveTo>
                <a:lnTo>
                  <a:pt x="1681556" y="30480"/>
                </a:lnTo>
                <a:lnTo>
                  <a:pt x="1751393" y="802640"/>
                </a:lnTo>
                <a:lnTo>
                  <a:pt x="1697939" y="30480"/>
                </a:lnTo>
                <a:close/>
              </a:path>
              <a:path w="2308225" h="3991610">
                <a:moveTo>
                  <a:pt x="1697939" y="30480"/>
                </a:moveTo>
                <a:lnTo>
                  <a:pt x="1751393" y="802640"/>
                </a:lnTo>
                <a:lnTo>
                  <a:pt x="1772005" y="797560"/>
                </a:lnTo>
                <a:lnTo>
                  <a:pt x="1697939" y="30480"/>
                </a:lnTo>
                <a:close/>
              </a:path>
              <a:path w="2308225" h="3991610">
                <a:moveTo>
                  <a:pt x="1833829" y="29210"/>
                </a:moveTo>
                <a:lnTo>
                  <a:pt x="1875040" y="800100"/>
                </a:lnTo>
                <a:lnTo>
                  <a:pt x="1881365" y="801370"/>
                </a:lnTo>
                <a:lnTo>
                  <a:pt x="1833829" y="29210"/>
                </a:lnTo>
                <a:close/>
              </a:path>
              <a:path w="2308225" h="3991610">
                <a:moveTo>
                  <a:pt x="1813217" y="29210"/>
                </a:moveTo>
                <a:lnTo>
                  <a:pt x="1854428" y="797560"/>
                </a:lnTo>
                <a:lnTo>
                  <a:pt x="1875040" y="800100"/>
                </a:lnTo>
                <a:lnTo>
                  <a:pt x="1813217" y="29210"/>
                </a:lnTo>
                <a:close/>
              </a:path>
              <a:path w="2308225" h="3991610">
                <a:moveTo>
                  <a:pt x="1833829" y="29210"/>
                </a:moveTo>
                <a:lnTo>
                  <a:pt x="1813217" y="29210"/>
                </a:lnTo>
                <a:lnTo>
                  <a:pt x="1875040" y="800100"/>
                </a:lnTo>
                <a:lnTo>
                  <a:pt x="1833829" y="29210"/>
                </a:lnTo>
                <a:close/>
              </a:path>
              <a:path w="2308225" h="3991610">
                <a:moveTo>
                  <a:pt x="337705" y="11430"/>
                </a:moveTo>
                <a:lnTo>
                  <a:pt x="391490" y="795020"/>
                </a:lnTo>
                <a:lnTo>
                  <a:pt x="400773" y="798830"/>
                </a:lnTo>
                <a:lnTo>
                  <a:pt x="337705" y="11430"/>
                </a:lnTo>
                <a:close/>
              </a:path>
              <a:path w="2308225" h="3991610">
                <a:moveTo>
                  <a:pt x="341845" y="11430"/>
                </a:moveTo>
                <a:lnTo>
                  <a:pt x="337705" y="11430"/>
                </a:lnTo>
                <a:lnTo>
                  <a:pt x="400773" y="798830"/>
                </a:lnTo>
                <a:lnTo>
                  <a:pt x="341845" y="11430"/>
                </a:lnTo>
                <a:close/>
              </a:path>
              <a:path w="2308225" h="3991610">
                <a:moveTo>
                  <a:pt x="350291" y="10160"/>
                </a:moveTo>
                <a:lnTo>
                  <a:pt x="341845" y="11430"/>
                </a:lnTo>
                <a:lnTo>
                  <a:pt x="400773" y="798830"/>
                </a:lnTo>
                <a:lnTo>
                  <a:pt x="350291" y="10160"/>
                </a:lnTo>
                <a:close/>
              </a:path>
              <a:path w="2308225" h="3991610">
                <a:moveTo>
                  <a:pt x="1701723" y="30480"/>
                </a:moveTo>
                <a:lnTo>
                  <a:pt x="1697939" y="30480"/>
                </a:lnTo>
                <a:lnTo>
                  <a:pt x="1772005" y="797560"/>
                </a:lnTo>
                <a:lnTo>
                  <a:pt x="1701723" y="30480"/>
                </a:lnTo>
                <a:close/>
              </a:path>
              <a:path w="2308225" h="3991610">
                <a:moveTo>
                  <a:pt x="1718945" y="30480"/>
                </a:moveTo>
                <a:lnTo>
                  <a:pt x="1701723" y="30480"/>
                </a:lnTo>
                <a:lnTo>
                  <a:pt x="1772005" y="797560"/>
                </a:lnTo>
                <a:lnTo>
                  <a:pt x="1718945" y="30480"/>
                </a:lnTo>
                <a:close/>
              </a:path>
              <a:path w="2308225" h="3991610">
                <a:moveTo>
                  <a:pt x="1718945" y="30480"/>
                </a:moveTo>
                <a:lnTo>
                  <a:pt x="1772005" y="797560"/>
                </a:lnTo>
                <a:lnTo>
                  <a:pt x="1792605" y="795020"/>
                </a:lnTo>
                <a:lnTo>
                  <a:pt x="1718945" y="30480"/>
                </a:lnTo>
                <a:close/>
              </a:path>
              <a:path w="2308225" h="3991610">
                <a:moveTo>
                  <a:pt x="1792605" y="29210"/>
                </a:moveTo>
                <a:lnTo>
                  <a:pt x="1833829" y="795020"/>
                </a:lnTo>
                <a:lnTo>
                  <a:pt x="1854428" y="797560"/>
                </a:lnTo>
                <a:lnTo>
                  <a:pt x="1792605" y="29210"/>
                </a:lnTo>
                <a:close/>
              </a:path>
              <a:path w="2308225" h="3991610">
                <a:moveTo>
                  <a:pt x="1813217" y="29210"/>
                </a:moveTo>
                <a:lnTo>
                  <a:pt x="1792605" y="29210"/>
                </a:lnTo>
                <a:lnTo>
                  <a:pt x="1854428" y="797560"/>
                </a:lnTo>
                <a:lnTo>
                  <a:pt x="1813217" y="29210"/>
                </a:lnTo>
                <a:close/>
              </a:path>
              <a:path w="2308225" h="3991610">
                <a:moveTo>
                  <a:pt x="337705" y="11430"/>
                </a:moveTo>
                <a:lnTo>
                  <a:pt x="386257" y="793750"/>
                </a:lnTo>
                <a:lnTo>
                  <a:pt x="391490" y="795020"/>
                </a:lnTo>
                <a:lnTo>
                  <a:pt x="337705" y="11430"/>
                </a:lnTo>
                <a:close/>
              </a:path>
              <a:path w="2308225" h="3991610">
                <a:moveTo>
                  <a:pt x="1721967" y="30480"/>
                </a:moveTo>
                <a:lnTo>
                  <a:pt x="1718945" y="30480"/>
                </a:lnTo>
                <a:lnTo>
                  <a:pt x="1792605" y="795020"/>
                </a:lnTo>
                <a:lnTo>
                  <a:pt x="1721967" y="30480"/>
                </a:lnTo>
                <a:close/>
              </a:path>
              <a:path w="2308225" h="3991610">
                <a:moveTo>
                  <a:pt x="1739887" y="30480"/>
                </a:moveTo>
                <a:lnTo>
                  <a:pt x="1721967" y="30480"/>
                </a:lnTo>
                <a:lnTo>
                  <a:pt x="1792605" y="795020"/>
                </a:lnTo>
                <a:lnTo>
                  <a:pt x="1739887" y="30480"/>
                </a:lnTo>
                <a:close/>
              </a:path>
              <a:path w="2308225" h="3991610">
                <a:moveTo>
                  <a:pt x="1739887" y="30480"/>
                </a:moveTo>
                <a:lnTo>
                  <a:pt x="1792605" y="795020"/>
                </a:lnTo>
                <a:lnTo>
                  <a:pt x="1813217" y="793750"/>
                </a:lnTo>
                <a:lnTo>
                  <a:pt x="1739887" y="30480"/>
                </a:lnTo>
                <a:close/>
              </a:path>
              <a:path w="2308225" h="3991610">
                <a:moveTo>
                  <a:pt x="1772005" y="29210"/>
                </a:moveTo>
                <a:lnTo>
                  <a:pt x="1813217" y="793750"/>
                </a:lnTo>
                <a:lnTo>
                  <a:pt x="1833829" y="795020"/>
                </a:lnTo>
                <a:lnTo>
                  <a:pt x="1772005" y="29210"/>
                </a:lnTo>
                <a:close/>
              </a:path>
              <a:path w="2308225" h="3991610">
                <a:moveTo>
                  <a:pt x="1792605" y="29210"/>
                </a:moveTo>
                <a:lnTo>
                  <a:pt x="1772005" y="29210"/>
                </a:lnTo>
                <a:lnTo>
                  <a:pt x="1833829" y="795020"/>
                </a:lnTo>
                <a:lnTo>
                  <a:pt x="1792605" y="29210"/>
                </a:lnTo>
                <a:close/>
              </a:path>
              <a:path w="2308225" h="3991610">
                <a:moveTo>
                  <a:pt x="323240" y="12700"/>
                </a:moveTo>
                <a:lnTo>
                  <a:pt x="374218" y="788670"/>
                </a:lnTo>
                <a:lnTo>
                  <a:pt x="386257" y="793750"/>
                </a:lnTo>
                <a:lnTo>
                  <a:pt x="323240" y="12700"/>
                </a:lnTo>
                <a:close/>
              </a:path>
              <a:path w="2308225" h="3991610">
                <a:moveTo>
                  <a:pt x="337705" y="11430"/>
                </a:moveTo>
                <a:lnTo>
                  <a:pt x="323240" y="12700"/>
                </a:lnTo>
                <a:lnTo>
                  <a:pt x="386257" y="793750"/>
                </a:lnTo>
                <a:lnTo>
                  <a:pt x="337705" y="11430"/>
                </a:lnTo>
                <a:close/>
              </a:path>
              <a:path w="2308225" h="3991610">
                <a:moveTo>
                  <a:pt x="1742274" y="30480"/>
                </a:moveTo>
                <a:lnTo>
                  <a:pt x="1739887" y="30480"/>
                </a:lnTo>
                <a:lnTo>
                  <a:pt x="1813217" y="793750"/>
                </a:lnTo>
                <a:lnTo>
                  <a:pt x="1742274" y="30480"/>
                </a:lnTo>
                <a:close/>
              </a:path>
              <a:path w="2308225" h="3991610">
                <a:moveTo>
                  <a:pt x="1772005" y="29210"/>
                </a:moveTo>
                <a:lnTo>
                  <a:pt x="1742274" y="30480"/>
                </a:lnTo>
                <a:lnTo>
                  <a:pt x="1813217" y="793750"/>
                </a:lnTo>
                <a:lnTo>
                  <a:pt x="1772005" y="29210"/>
                </a:lnTo>
                <a:close/>
              </a:path>
              <a:path w="2308225" h="3991610">
                <a:moveTo>
                  <a:pt x="314667" y="13970"/>
                </a:moveTo>
                <a:lnTo>
                  <a:pt x="370878" y="787400"/>
                </a:lnTo>
                <a:lnTo>
                  <a:pt x="374218" y="788670"/>
                </a:lnTo>
                <a:lnTo>
                  <a:pt x="314667" y="13970"/>
                </a:lnTo>
                <a:close/>
              </a:path>
              <a:path w="2308225" h="3991610">
                <a:moveTo>
                  <a:pt x="323240" y="12700"/>
                </a:moveTo>
                <a:lnTo>
                  <a:pt x="314667" y="13970"/>
                </a:lnTo>
                <a:lnTo>
                  <a:pt x="374218" y="788670"/>
                </a:lnTo>
                <a:lnTo>
                  <a:pt x="323240" y="12700"/>
                </a:lnTo>
                <a:close/>
              </a:path>
              <a:path w="2308225" h="3991610">
                <a:moveTo>
                  <a:pt x="304546" y="15240"/>
                </a:moveTo>
                <a:lnTo>
                  <a:pt x="358254" y="781050"/>
                </a:lnTo>
                <a:lnTo>
                  <a:pt x="370878" y="787400"/>
                </a:lnTo>
                <a:lnTo>
                  <a:pt x="304546" y="15240"/>
                </a:lnTo>
                <a:close/>
              </a:path>
              <a:path w="2308225" h="3991610">
                <a:moveTo>
                  <a:pt x="314667" y="13970"/>
                </a:moveTo>
                <a:lnTo>
                  <a:pt x="304546" y="15240"/>
                </a:lnTo>
                <a:lnTo>
                  <a:pt x="370878" y="787400"/>
                </a:lnTo>
                <a:lnTo>
                  <a:pt x="314667" y="13970"/>
                </a:lnTo>
                <a:close/>
              </a:path>
              <a:path w="2308225" h="3991610">
                <a:moveTo>
                  <a:pt x="304546" y="15240"/>
                </a:moveTo>
                <a:lnTo>
                  <a:pt x="350291" y="777240"/>
                </a:lnTo>
                <a:lnTo>
                  <a:pt x="358254" y="781050"/>
                </a:lnTo>
                <a:lnTo>
                  <a:pt x="304546" y="15240"/>
                </a:lnTo>
                <a:close/>
              </a:path>
              <a:path w="2308225" h="3991610">
                <a:moveTo>
                  <a:pt x="291757" y="16510"/>
                </a:moveTo>
                <a:lnTo>
                  <a:pt x="344474" y="774700"/>
                </a:lnTo>
                <a:lnTo>
                  <a:pt x="350291" y="777240"/>
                </a:lnTo>
                <a:lnTo>
                  <a:pt x="291757" y="16510"/>
                </a:lnTo>
                <a:close/>
              </a:path>
              <a:path w="2308225" h="3991610">
                <a:moveTo>
                  <a:pt x="304546" y="15240"/>
                </a:moveTo>
                <a:lnTo>
                  <a:pt x="291757" y="16510"/>
                </a:lnTo>
                <a:lnTo>
                  <a:pt x="350291" y="777240"/>
                </a:lnTo>
                <a:lnTo>
                  <a:pt x="304546" y="15240"/>
                </a:lnTo>
                <a:close/>
              </a:path>
              <a:path w="2308225" h="3991610">
                <a:moveTo>
                  <a:pt x="285788" y="16510"/>
                </a:moveTo>
                <a:lnTo>
                  <a:pt x="332562" y="769620"/>
                </a:lnTo>
                <a:lnTo>
                  <a:pt x="344474" y="774700"/>
                </a:lnTo>
                <a:lnTo>
                  <a:pt x="285788" y="16510"/>
                </a:lnTo>
                <a:close/>
              </a:path>
              <a:path w="2308225" h="3991610">
                <a:moveTo>
                  <a:pt x="291757" y="16510"/>
                </a:moveTo>
                <a:lnTo>
                  <a:pt x="285788" y="16510"/>
                </a:lnTo>
                <a:lnTo>
                  <a:pt x="344474" y="774700"/>
                </a:lnTo>
                <a:lnTo>
                  <a:pt x="291757" y="16510"/>
                </a:lnTo>
                <a:close/>
              </a:path>
              <a:path w="2308225" h="3991610">
                <a:moveTo>
                  <a:pt x="285788" y="16510"/>
                </a:moveTo>
                <a:lnTo>
                  <a:pt x="326478" y="753110"/>
                </a:lnTo>
                <a:lnTo>
                  <a:pt x="332562" y="769620"/>
                </a:lnTo>
                <a:lnTo>
                  <a:pt x="285788" y="16510"/>
                </a:lnTo>
                <a:close/>
              </a:path>
              <a:path w="2308225" h="3991610">
                <a:moveTo>
                  <a:pt x="285788" y="16510"/>
                </a:moveTo>
                <a:lnTo>
                  <a:pt x="325348" y="750570"/>
                </a:lnTo>
                <a:lnTo>
                  <a:pt x="326478" y="753110"/>
                </a:lnTo>
                <a:lnTo>
                  <a:pt x="285788" y="16510"/>
                </a:lnTo>
                <a:close/>
              </a:path>
              <a:path w="2308225" h="3991610">
                <a:moveTo>
                  <a:pt x="268973" y="17780"/>
                </a:moveTo>
                <a:lnTo>
                  <a:pt x="317195" y="742950"/>
                </a:lnTo>
                <a:lnTo>
                  <a:pt x="325348" y="750570"/>
                </a:lnTo>
                <a:lnTo>
                  <a:pt x="268973" y="17780"/>
                </a:lnTo>
                <a:close/>
              </a:path>
              <a:path w="2308225" h="3991610">
                <a:moveTo>
                  <a:pt x="285788" y="16510"/>
                </a:moveTo>
                <a:lnTo>
                  <a:pt x="268973" y="17780"/>
                </a:lnTo>
                <a:lnTo>
                  <a:pt x="325348" y="750570"/>
                </a:lnTo>
                <a:lnTo>
                  <a:pt x="285788" y="16510"/>
                </a:lnTo>
                <a:close/>
              </a:path>
              <a:path w="2308225" h="3991610">
                <a:moveTo>
                  <a:pt x="268973" y="17780"/>
                </a:moveTo>
                <a:lnTo>
                  <a:pt x="309067" y="735330"/>
                </a:lnTo>
                <a:lnTo>
                  <a:pt x="317195" y="742950"/>
                </a:lnTo>
                <a:lnTo>
                  <a:pt x="268973" y="17780"/>
                </a:lnTo>
                <a:close/>
              </a:path>
              <a:path w="2308225" h="3991610">
                <a:moveTo>
                  <a:pt x="256374" y="19050"/>
                </a:moveTo>
                <a:lnTo>
                  <a:pt x="306654" y="732790"/>
                </a:lnTo>
                <a:lnTo>
                  <a:pt x="309067" y="735330"/>
                </a:lnTo>
                <a:lnTo>
                  <a:pt x="256374" y="19050"/>
                </a:lnTo>
                <a:close/>
              </a:path>
              <a:path w="2308225" h="3991610">
                <a:moveTo>
                  <a:pt x="268973" y="17780"/>
                </a:moveTo>
                <a:lnTo>
                  <a:pt x="256374" y="19050"/>
                </a:lnTo>
                <a:lnTo>
                  <a:pt x="309067" y="735330"/>
                </a:lnTo>
                <a:lnTo>
                  <a:pt x="268973" y="17780"/>
                </a:lnTo>
                <a:close/>
              </a:path>
              <a:path w="2308225" h="3991610">
                <a:moveTo>
                  <a:pt x="256374" y="19050"/>
                </a:moveTo>
                <a:lnTo>
                  <a:pt x="304012" y="730250"/>
                </a:lnTo>
                <a:lnTo>
                  <a:pt x="306654" y="732790"/>
                </a:lnTo>
                <a:lnTo>
                  <a:pt x="256374" y="19050"/>
                </a:lnTo>
                <a:close/>
              </a:path>
              <a:path w="2308225" h="3991610">
                <a:moveTo>
                  <a:pt x="248031" y="20320"/>
                </a:moveTo>
                <a:lnTo>
                  <a:pt x="294182" y="725170"/>
                </a:lnTo>
                <a:lnTo>
                  <a:pt x="304012" y="730250"/>
                </a:lnTo>
                <a:lnTo>
                  <a:pt x="248031" y="20320"/>
                </a:lnTo>
                <a:close/>
              </a:path>
              <a:path w="2308225" h="3991610">
                <a:moveTo>
                  <a:pt x="256374" y="19050"/>
                </a:moveTo>
                <a:lnTo>
                  <a:pt x="248031" y="20320"/>
                </a:lnTo>
                <a:lnTo>
                  <a:pt x="304012" y="730250"/>
                </a:lnTo>
                <a:lnTo>
                  <a:pt x="256374" y="19050"/>
                </a:lnTo>
                <a:close/>
              </a:path>
              <a:path w="2308225" h="3991610">
                <a:moveTo>
                  <a:pt x="248031" y="20320"/>
                </a:moveTo>
                <a:lnTo>
                  <a:pt x="288467" y="722630"/>
                </a:lnTo>
                <a:lnTo>
                  <a:pt x="294182" y="725170"/>
                </a:lnTo>
                <a:lnTo>
                  <a:pt x="248031" y="20320"/>
                </a:lnTo>
                <a:close/>
              </a:path>
              <a:path w="2308225" h="3991610">
                <a:moveTo>
                  <a:pt x="248031" y="20320"/>
                </a:moveTo>
                <a:lnTo>
                  <a:pt x="280822" y="718820"/>
                </a:lnTo>
                <a:lnTo>
                  <a:pt x="288467" y="722630"/>
                </a:lnTo>
                <a:lnTo>
                  <a:pt x="248031" y="20320"/>
                </a:lnTo>
                <a:close/>
              </a:path>
              <a:path w="2308225" h="3991610">
                <a:moveTo>
                  <a:pt x="226644" y="21590"/>
                </a:moveTo>
                <a:lnTo>
                  <a:pt x="267855" y="712470"/>
                </a:lnTo>
                <a:lnTo>
                  <a:pt x="280822" y="718820"/>
                </a:lnTo>
                <a:lnTo>
                  <a:pt x="226644" y="21590"/>
                </a:lnTo>
                <a:close/>
              </a:path>
              <a:path w="2308225" h="3991610">
                <a:moveTo>
                  <a:pt x="248031" y="20320"/>
                </a:moveTo>
                <a:lnTo>
                  <a:pt x="226644" y="21590"/>
                </a:lnTo>
                <a:lnTo>
                  <a:pt x="280822" y="718820"/>
                </a:lnTo>
                <a:lnTo>
                  <a:pt x="248031" y="20320"/>
                </a:lnTo>
                <a:close/>
              </a:path>
              <a:path w="2308225" h="3991610">
                <a:moveTo>
                  <a:pt x="226644" y="21590"/>
                </a:moveTo>
                <a:lnTo>
                  <a:pt x="265493" y="711200"/>
                </a:lnTo>
                <a:lnTo>
                  <a:pt x="267855" y="712470"/>
                </a:lnTo>
                <a:lnTo>
                  <a:pt x="226644" y="21590"/>
                </a:lnTo>
                <a:close/>
              </a:path>
              <a:path w="2308225" h="3991610">
                <a:moveTo>
                  <a:pt x="206057" y="22860"/>
                </a:moveTo>
                <a:lnTo>
                  <a:pt x="251904" y="707390"/>
                </a:lnTo>
                <a:lnTo>
                  <a:pt x="265493" y="711200"/>
                </a:lnTo>
                <a:lnTo>
                  <a:pt x="206057" y="22860"/>
                </a:lnTo>
                <a:close/>
              </a:path>
              <a:path w="2308225" h="3991610">
                <a:moveTo>
                  <a:pt x="226644" y="21590"/>
                </a:moveTo>
                <a:lnTo>
                  <a:pt x="206057" y="22860"/>
                </a:lnTo>
                <a:lnTo>
                  <a:pt x="265493" y="711200"/>
                </a:lnTo>
                <a:lnTo>
                  <a:pt x="226644" y="21590"/>
                </a:lnTo>
                <a:close/>
              </a:path>
              <a:path w="2308225" h="3991610">
                <a:moveTo>
                  <a:pt x="201485" y="22860"/>
                </a:moveTo>
                <a:lnTo>
                  <a:pt x="247256" y="706120"/>
                </a:lnTo>
                <a:lnTo>
                  <a:pt x="251904" y="707390"/>
                </a:lnTo>
                <a:lnTo>
                  <a:pt x="201485" y="22860"/>
                </a:lnTo>
                <a:close/>
              </a:path>
              <a:path w="2308225" h="3991610">
                <a:moveTo>
                  <a:pt x="206057" y="22860"/>
                </a:moveTo>
                <a:lnTo>
                  <a:pt x="201485" y="22860"/>
                </a:lnTo>
                <a:lnTo>
                  <a:pt x="251904" y="707390"/>
                </a:lnTo>
                <a:lnTo>
                  <a:pt x="206057" y="22860"/>
                </a:lnTo>
                <a:close/>
              </a:path>
              <a:path w="2308225" h="3991610">
                <a:moveTo>
                  <a:pt x="190728" y="24130"/>
                </a:moveTo>
                <a:lnTo>
                  <a:pt x="235953" y="702310"/>
                </a:lnTo>
                <a:lnTo>
                  <a:pt x="247256" y="706120"/>
                </a:lnTo>
                <a:lnTo>
                  <a:pt x="190728" y="24130"/>
                </a:lnTo>
                <a:close/>
              </a:path>
              <a:path w="2308225" h="3991610">
                <a:moveTo>
                  <a:pt x="201485" y="22860"/>
                </a:moveTo>
                <a:lnTo>
                  <a:pt x="190728" y="24130"/>
                </a:lnTo>
                <a:lnTo>
                  <a:pt x="247256" y="706120"/>
                </a:lnTo>
                <a:lnTo>
                  <a:pt x="201485" y="22860"/>
                </a:lnTo>
                <a:close/>
              </a:path>
              <a:path w="2308225" h="3991610">
                <a:moveTo>
                  <a:pt x="179387" y="25400"/>
                </a:moveTo>
                <a:lnTo>
                  <a:pt x="226644" y="701040"/>
                </a:lnTo>
                <a:lnTo>
                  <a:pt x="235953" y="702310"/>
                </a:lnTo>
                <a:lnTo>
                  <a:pt x="179387" y="25400"/>
                </a:lnTo>
                <a:close/>
              </a:path>
              <a:path w="2308225" h="3991610">
                <a:moveTo>
                  <a:pt x="185445" y="24130"/>
                </a:moveTo>
                <a:lnTo>
                  <a:pt x="179387" y="25400"/>
                </a:lnTo>
                <a:lnTo>
                  <a:pt x="235953" y="702310"/>
                </a:lnTo>
                <a:lnTo>
                  <a:pt x="185445" y="24130"/>
                </a:lnTo>
                <a:close/>
              </a:path>
              <a:path w="2308225" h="3991610">
                <a:moveTo>
                  <a:pt x="190728" y="24130"/>
                </a:moveTo>
                <a:lnTo>
                  <a:pt x="185445" y="24130"/>
                </a:lnTo>
                <a:lnTo>
                  <a:pt x="235953" y="702310"/>
                </a:lnTo>
                <a:lnTo>
                  <a:pt x="190728" y="24130"/>
                </a:lnTo>
                <a:close/>
              </a:path>
              <a:path w="2308225" h="3991610">
                <a:moveTo>
                  <a:pt x="171310" y="25400"/>
                </a:moveTo>
                <a:lnTo>
                  <a:pt x="219392" y="698500"/>
                </a:lnTo>
                <a:lnTo>
                  <a:pt x="226644" y="701040"/>
                </a:lnTo>
                <a:lnTo>
                  <a:pt x="171310" y="25400"/>
                </a:lnTo>
                <a:close/>
              </a:path>
              <a:path w="2308225" h="3991610">
                <a:moveTo>
                  <a:pt x="179387" y="25400"/>
                </a:moveTo>
                <a:lnTo>
                  <a:pt x="171310" y="25400"/>
                </a:lnTo>
                <a:lnTo>
                  <a:pt x="226644" y="701040"/>
                </a:lnTo>
                <a:lnTo>
                  <a:pt x="179387" y="25400"/>
                </a:lnTo>
                <a:close/>
              </a:path>
              <a:path w="2308225" h="3991610">
                <a:moveTo>
                  <a:pt x="164846" y="25400"/>
                </a:moveTo>
                <a:lnTo>
                  <a:pt x="211797" y="697230"/>
                </a:lnTo>
                <a:lnTo>
                  <a:pt x="219392" y="698500"/>
                </a:lnTo>
                <a:lnTo>
                  <a:pt x="164846" y="25400"/>
                </a:lnTo>
                <a:close/>
              </a:path>
              <a:path w="2308225" h="3991610">
                <a:moveTo>
                  <a:pt x="171310" y="25400"/>
                </a:moveTo>
                <a:lnTo>
                  <a:pt x="164846" y="25400"/>
                </a:lnTo>
                <a:lnTo>
                  <a:pt x="219392" y="698500"/>
                </a:lnTo>
                <a:lnTo>
                  <a:pt x="171310" y="25400"/>
                </a:lnTo>
                <a:close/>
              </a:path>
              <a:path w="2308225" h="3991610">
                <a:moveTo>
                  <a:pt x="0" y="336550"/>
                </a:moveTo>
                <a:lnTo>
                  <a:pt x="0" y="697230"/>
                </a:lnTo>
                <a:lnTo>
                  <a:pt x="4800" y="697230"/>
                </a:lnTo>
                <a:lnTo>
                  <a:pt x="0" y="336550"/>
                </a:lnTo>
                <a:close/>
              </a:path>
              <a:path w="2308225" h="3991610">
                <a:moveTo>
                  <a:pt x="0" y="336550"/>
                </a:moveTo>
                <a:lnTo>
                  <a:pt x="4800" y="697230"/>
                </a:lnTo>
                <a:lnTo>
                  <a:pt x="16179" y="695960"/>
                </a:lnTo>
                <a:lnTo>
                  <a:pt x="0" y="336550"/>
                </a:lnTo>
                <a:close/>
              </a:path>
              <a:path w="2308225" h="3991610">
                <a:moveTo>
                  <a:pt x="157873" y="25400"/>
                </a:moveTo>
                <a:lnTo>
                  <a:pt x="206057" y="695960"/>
                </a:lnTo>
                <a:lnTo>
                  <a:pt x="211797" y="697230"/>
                </a:lnTo>
                <a:lnTo>
                  <a:pt x="157873" y="25400"/>
                </a:lnTo>
                <a:close/>
              </a:path>
              <a:path w="2308225" h="3991610">
                <a:moveTo>
                  <a:pt x="164846" y="25400"/>
                </a:moveTo>
                <a:lnTo>
                  <a:pt x="157873" y="25400"/>
                </a:lnTo>
                <a:lnTo>
                  <a:pt x="211797" y="697230"/>
                </a:lnTo>
                <a:lnTo>
                  <a:pt x="164846" y="25400"/>
                </a:lnTo>
                <a:close/>
              </a:path>
              <a:path w="2308225" h="3991610">
                <a:moveTo>
                  <a:pt x="0" y="336550"/>
                </a:moveTo>
                <a:lnTo>
                  <a:pt x="16179" y="695960"/>
                </a:lnTo>
                <a:lnTo>
                  <a:pt x="24447" y="695960"/>
                </a:lnTo>
                <a:lnTo>
                  <a:pt x="0" y="336550"/>
                </a:lnTo>
                <a:close/>
              </a:path>
              <a:path w="2308225" h="3991610">
                <a:moveTo>
                  <a:pt x="0" y="336550"/>
                </a:moveTo>
                <a:lnTo>
                  <a:pt x="24447" y="695960"/>
                </a:lnTo>
                <a:lnTo>
                  <a:pt x="37744" y="695960"/>
                </a:lnTo>
                <a:lnTo>
                  <a:pt x="0" y="336550"/>
                </a:lnTo>
                <a:close/>
              </a:path>
              <a:path w="2308225" h="3991610">
                <a:moveTo>
                  <a:pt x="965" y="336550"/>
                </a:moveTo>
                <a:lnTo>
                  <a:pt x="0" y="336550"/>
                </a:lnTo>
                <a:lnTo>
                  <a:pt x="37744" y="695960"/>
                </a:lnTo>
                <a:lnTo>
                  <a:pt x="965" y="336550"/>
                </a:lnTo>
                <a:close/>
              </a:path>
              <a:path w="2308225" h="3991610">
                <a:moveTo>
                  <a:pt x="2667" y="335280"/>
                </a:moveTo>
                <a:lnTo>
                  <a:pt x="965" y="336550"/>
                </a:lnTo>
                <a:lnTo>
                  <a:pt x="37744" y="695960"/>
                </a:lnTo>
                <a:lnTo>
                  <a:pt x="2667" y="335280"/>
                </a:lnTo>
                <a:close/>
              </a:path>
              <a:path w="2308225" h="3991610">
                <a:moveTo>
                  <a:pt x="4127" y="334010"/>
                </a:moveTo>
                <a:lnTo>
                  <a:pt x="2667" y="335280"/>
                </a:lnTo>
                <a:lnTo>
                  <a:pt x="37744" y="695960"/>
                </a:lnTo>
                <a:lnTo>
                  <a:pt x="4127" y="334010"/>
                </a:lnTo>
                <a:close/>
              </a:path>
              <a:path w="2308225" h="3991610">
                <a:moveTo>
                  <a:pt x="5245" y="332740"/>
                </a:moveTo>
                <a:lnTo>
                  <a:pt x="4127" y="334010"/>
                </a:lnTo>
                <a:lnTo>
                  <a:pt x="37744" y="695960"/>
                </a:lnTo>
                <a:lnTo>
                  <a:pt x="5245" y="332740"/>
                </a:lnTo>
                <a:close/>
              </a:path>
              <a:path w="2308225" h="3991610">
                <a:moveTo>
                  <a:pt x="5956" y="331470"/>
                </a:moveTo>
                <a:lnTo>
                  <a:pt x="5245" y="332740"/>
                </a:lnTo>
                <a:lnTo>
                  <a:pt x="37744" y="695960"/>
                </a:lnTo>
                <a:lnTo>
                  <a:pt x="5956" y="331470"/>
                </a:lnTo>
                <a:close/>
              </a:path>
              <a:path w="2308225" h="3991610">
                <a:moveTo>
                  <a:pt x="6184" y="328930"/>
                </a:moveTo>
                <a:lnTo>
                  <a:pt x="6067" y="332740"/>
                </a:lnTo>
                <a:lnTo>
                  <a:pt x="37744" y="695960"/>
                </a:lnTo>
                <a:lnTo>
                  <a:pt x="6184" y="328930"/>
                </a:lnTo>
                <a:close/>
              </a:path>
              <a:path w="2308225" h="3991610">
                <a:moveTo>
                  <a:pt x="0" y="38100"/>
                </a:moveTo>
                <a:lnTo>
                  <a:pt x="6184" y="328930"/>
                </a:lnTo>
                <a:lnTo>
                  <a:pt x="37744" y="695960"/>
                </a:lnTo>
                <a:lnTo>
                  <a:pt x="0" y="38100"/>
                </a:lnTo>
                <a:close/>
              </a:path>
              <a:path w="2308225" h="3991610">
                <a:moveTo>
                  <a:pt x="0" y="38100"/>
                </a:moveTo>
                <a:lnTo>
                  <a:pt x="37744" y="695960"/>
                </a:lnTo>
                <a:lnTo>
                  <a:pt x="44246" y="694690"/>
                </a:lnTo>
                <a:lnTo>
                  <a:pt x="0" y="38100"/>
                </a:lnTo>
                <a:close/>
              </a:path>
              <a:path w="2308225" h="3991610">
                <a:moveTo>
                  <a:pt x="136944" y="25400"/>
                </a:moveTo>
                <a:lnTo>
                  <a:pt x="185445" y="694690"/>
                </a:lnTo>
                <a:lnTo>
                  <a:pt x="202031" y="695960"/>
                </a:lnTo>
                <a:lnTo>
                  <a:pt x="136944" y="25400"/>
                </a:lnTo>
                <a:close/>
              </a:path>
              <a:path w="2308225" h="3991610">
                <a:moveTo>
                  <a:pt x="144233" y="25400"/>
                </a:moveTo>
                <a:lnTo>
                  <a:pt x="136944" y="25400"/>
                </a:lnTo>
                <a:lnTo>
                  <a:pt x="202031" y="695960"/>
                </a:lnTo>
                <a:lnTo>
                  <a:pt x="144233" y="25400"/>
                </a:lnTo>
                <a:close/>
              </a:path>
              <a:path w="2308225" h="3991610">
                <a:moveTo>
                  <a:pt x="151244" y="25400"/>
                </a:moveTo>
                <a:lnTo>
                  <a:pt x="144233" y="25400"/>
                </a:lnTo>
                <a:lnTo>
                  <a:pt x="202031" y="695960"/>
                </a:lnTo>
                <a:lnTo>
                  <a:pt x="151244" y="25400"/>
                </a:lnTo>
                <a:close/>
              </a:path>
              <a:path w="2308225" h="3991610">
                <a:moveTo>
                  <a:pt x="157873" y="25400"/>
                </a:moveTo>
                <a:lnTo>
                  <a:pt x="151244" y="25400"/>
                </a:lnTo>
                <a:lnTo>
                  <a:pt x="202031" y="695960"/>
                </a:lnTo>
                <a:lnTo>
                  <a:pt x="157873" y="25400"/>
                </a:lnTo>
                <a:close/>
              </a:path>
              <a:path w="2308225" h="3991610">
                <a:moveTo>
                  <a:pt x="157873" y="25400"/>
                </a:moveTo>
                <a:lnTo>
                  <a:pt x="202031" y="695960"/>
                </a:lnTo>
                <a:lnTo>
                  <a:pt x="206057" y="695960"/>
                </a:lnTo>
                <a:lnTo>
                  <a:pt x="157873" y="25400"/>
                </a:lnTo>
                <a:close/>
              </a:path>
              <a:path w="2308225" h="3991610">
                <a:moveTo>
                  <a:pt x="0" y="38100"/>
                </a:moveTo>
                <a:lnTo>
                  <a:pt x="44246" y="694690"/>
                </a:lnTo>
                <a:lnTo>
                  <a:pt x="59143" y="694690"/>
                </a:lnTo>
                <a:lnTo>
                  <a:pt x="0" y="38100"/>
                </a:lnTo>
                <a:close/>
              </a:path>
              <a:path w="2308225" h="3991610">
                <a:moveTo>
                  <a:pt x="965" y="38100"/>
                </a:moveTo>
                <a:lnTo>
                  <a:pt x="0" y="38100"/>
                </a:lnTo>
                <a:lnTo>
                  <a:pt x="59143" y="694690"/>
                </a:lnTo>
                <a:lnTo>
                  <a:pt x="965" y="38100"/>
                </a:lnTo>
                <a:close/>
              </a:path>
              <a:path w="2308225" h="3991610">
                <a:moveTo>
                  <a:pt x="16751" y="34290"/>
                </a:moveTo>
                <a:lnTo>
                  <a:pt x="965" y="38100"/>
                </a:lnTo>
                <a:lnTo>
                  <a:pt x="59143" y="694690"/>
                </a:lnTo>
                <a:lnTo>
                  <a:pt x="16751" y="34290"/>
                </a:lnTo>
                <a:close/>
              </a:path>
              <a:path w="2308225" h="3991610">
                <a:moveTo>
                  <a:pt x="16751" y="34290"/>
                </a:moveTo>
                <a:lnTo>
                  <a:pt x="59143" y="694690"/>
                </a:lnTo>
                <a:lnTo>
                  <a:pt x="64223" y="694690"/>
                </a:lnTo>
                <a:lnTo>
                  <a:pt x="16751" y="34290"/>
                </a:lnTo>
                <a:close/>
              </a:path>
              <a:path w="2308225" h="3991610">
                <a:moveTo>
                  <a:pt x="16751" y="34290"/>
                </a:moveTo>
                <a:lnTo>
                  <a:pt x="64223" y="694690"/>
                </a:lnTo>
                <a:lnTo>
                  <a:pt x="80352" y="694690"/>
                </a:lnTo>
                <a:lnTo>
                  <a:pt x="16751" y="34290"/>
                </a:lnTo>
                <a:close/>
              </a:path>
              <a:path w="2308225" h="3991610">
                <a:moveTo>
                  <a:pt x="25501" y="34290"/>
                </a:moveTo>
                <a:lnTo>
                  <a:pt x="16751" y="34290"/>
                </a:lnTo>
                <a:lnTo>
                  <a:pt x="80352" y="694690"/>
                </a:lnTo>
                <a:lnTo>
                  <a:pt x="25501" y="34290"/>
                </a:lnTo>
                <a:close/>
              </a:path>
              <a:path w="2308225" h="3991610">
                <a:moveTo>
                  <a:pt x="34823" y="33020"/>
                </a:moveTo>
                <a:lnTo>
                  <a:pt x="25501" y="34290"/>
                </a:lnTo>
                <a:lnTo>
                  <a:pt x="80352" y="694690"/>
                </a:lnTo>
                <a:lnTo>
                  <a:pt x="34823" y="33020"/>
                </a:lnTo>
                <a:close/>
              </a:path>
              <a:path w="2308225" h="3991610">
                <a:moveTo>
                  <a:pt x="34823" y="33020"/>
                </a:moveTo>
                <a:lnTo>
                  <a:pt x="80352" y="694690"/>
                </a:lnTo>
                <a:lnTo>
                  <a:pt x="84302" y="694690"/>
                </a:lnTo>
                <a:lnTo>
                  <a:pt x="34823" y="33020"/>
                </a:lnTo>
                <a:close/>
              </a:path>
              <a:path w="2308225" h="3991610">
                <a:moveTo>
                  <a:pt x="41211" y="31750"/>
                </a:moveTo>
                <a:lnTo>
                  <a:pt x="34823" y="33020"/>
                </a:lnTo>
                <a:lnTo>
                  <a:pt x="84302" y="694690"/>
                </a:lnTo>
                <a:lnTo>
                  <a:pt x="41211" y="31750"/>
                </a:lnTo>
                <a:close/>
              </a:path>
              <a:path w="2308225" h="3991610">
                <a:moveTo>
                  <a:pt x="41211" y="31750"/>
                </a:moveTo>
                <a:lnTo>
                  <a:pt x="84302" y="694690"/>
                </a:lnTo>
                <a:lnTo>
                  <a:pt x="101422" y="693420"/>
                </a:lnTo>
                <a:lnTo>
                  <a:pt x="41211" y="31750"/>
                </a:lnTo>
                <a:close/>
              </a:path>
              <a:path w="2308225" h="3991610">
                <a:moveTo>
                  <a:pt x="123634" y="26670"/>
                </a:moveTo>
                <a:lnTo>
                  <a:pt x="164846" y="693420"/>
                </a:lnTo>
                <a:lnTo>
                  <a:pt x="185445" y="694690"/>
                </a:lnTo>
                <a:lnTo>
                  <a:pt x="123634" y="26670"/>
                </a:lnTo>
                <a:close/>
              </a:path>
              <a:path w="2308225" h="3991610">
                <a:moveTo>
                  <a:pt x="131013" y="26670"/>
                </a:moveTo>
                <a:lnTo>
                  <a:pt x="123634" y="26670"/>
                </a:lnTo>
                <a:lnTo>
                  <a:pt x="185445" y="694690"/>
                </a:lnTo>
                <a:lnTo>
                  <a:pt x="131013" y="26670"/>
                </a:lnTo>
                <a:close/>
              </a:path>
              <a:path w="2308225" h="3991610">
                <a:moveTo>
                  <a:pt x="136944" y="25400"/>
                </a:moveTo>
                <a:lnTo>
                  <a:pt x="131013" y="26670"/>
                </a:lnTo>
                <a:lnTo>
                  <a:pt x="185445" y="694690"/>
                </a:lnTo>
                <a:lnTo>
                  <a:pt x="136944" y="25400"/>
                </a:lnTo>
                <a:close/>
              </a:path>
              <a:path w="2308225" h="3991610">
                <a:moveTo>
                  <a:pt x="49060" y="31750"/>
                </a:moveTo>
                <a:lnTo>
                  <a:pt x="41211" y="31750"/>
                </a:lnTo>
                <a:lnTo>
                  <a:pt x="101422" y="693420"/>
                </a:lnTo>
                <a:lnTo>
                  <a:pt x="49060" y="31750"/>
                </a:lnTo>
                <a:close/>
              </a:path>
              <a:path w="2308225" h="3991610">
                <a:moveTo>
                  <a:pt x="53365" y="30480"/>
                </a:moveTo>
                <a:lnTo>
                  <a:pt x="49060" y="31750"/>
                </a:lnTo>
                <a:lnTo>
                  <a:pt x="101422" y="693420"/>
                </a:lnTo>
                <a:lnTo>
                  <a:pt x="53365" y="30480"/>
                </a:lnTo>
                <a:close/>
              </a:path>
              <a:path w="2308225" h="3991610">
                <a:moveTo>
                  <a:pt x="53365" y="30480"/>
                </a:moveTo>
                <a:lnTo>
                  <a:pt x="101422" y="693420"/>
                </a:lnTo>
                <a:lnTo>
                  <a:pt x="104508" y="693420"/>
                </a:lnTo>
                <a:lnTo>
                  <a:pt x="53365" y="30480"/>
                </a:lnTo>
                <a:close/>
              </a:path>
              <a:path w="2308225" h="3991610">
                <a:moveTo>
                  <a:pt x="61810" y="30480"/>
                </a:moveTo>
                <a:lnTo>
                  <a:pt x="53365" y="30480"/>
                </a:lnTo>
                <a:lnTo>
                  <a:pt x="104508" y="693420"/>
                </a:lnTo>
                <a:lnTo>
                  <a:pt x="61810" y="30480"/>
                </a:lnTo>
                <a:close/>
              </a:path>
              <a:path w="2308225" h="3991610">
                <a:moveTo>
                  <a:pt x="61810" y="30480"/>
                </a:moveTo>
                <a:lnTo>
                  <a:pt x="104508" y="693420"/>
                </a:lnTo>
                <a:lnTo>
                  <a:pt x="122364" y="693420"/>
                </a:lnTo>
                <a:lnTo>
                  <a:pt x="61810" y="30480"/>
                </a:lnTo>
                <a:close/>
              </a:path>
              <a:path w="2308225" h="3991610">
                <a:moveTo>
                  <a:pt x="72313" y="29210"/>
                </a:moveTo>
                <a:lnTo>
                  <a:pt x="61810" y="30480"/>
                </a:lnTo>
                <a:lnTo>
                  <a:pt x="122364" y="693420"/>
                </a:lnTo>
                <a:lnTo>
                  <a:pt x="72313" y="29210"/>
                </a:lnTo>
                <a:close/>
              </a:path>
              <a:path w="2308225" h="3991610">
                <a:moveTo>
                  <a:pt x="82410" y="27940"/>
                </a:moveTo>
                <a:lnTo>
                  <a:pt x="72313" y="29210"/>
                </a:lnTo>
                <a:lnTo>
                  <a:pt x="122364" y="693420"/>
                </a:lnTo>
                <a:lnTo>
                  <a:pt x="82410" y="27940"/>
                </a:lnTo>
                <a:close/>
              </a:path>
              <a:path w="2308225" h="3991610">
                <a:moveTo>
                  <a:pt x="82410" y="27940"/>
                </a:moveTo>
                <a:lnTo>
                  <a:pt x="122364" y="693420"/>
                </a:lnTo>
                <a:lnTo>
                  <a:pt x="123634" y="693420"/>
                </a:lnTo>
                <a:lnTo>
                  <a:pt x="82410" y="27940"/>
                </a:lnTo>
                <a:close/>
              </a:path>
              <a:path w="2308225" h="3991610">
                <a:moveTo>
                  <a:pt x="82410" y="27940"/>
                </a:moveTo>
                <a:lnTo>
                  <a:pt x="123634" y="693420"/>
                </a:lnTo>
                <a:lnTo>
                  <a:pt x="144233" y="693420"/>
                </a:lnTo>
                <a:lnTo>
                  <a:pt x="82410" y="27940"/>
                </a:lnTo>
                <a:close/>
              </a:path>
              <a:path w="2308225" h="3991610">
                <a:moveTo>
                  <a:pt x="91541" y="27940"/>
                </a:moveTo>
                <a:lnTo>
                  <a:pt x="82410" y="27940"/>
                </a:lnTo>
                <a:lnTo>
                  <a:pt x="144233" y="693420"/>
                </a:lnTo>
                <a:lnTo>
                  <a:pt x="91541" y="27940"/>
                </a:lnTo>
                <a:close/>
              </a:path>
              <a:path w="2308225" h="3991610">
                <a:moveTo>
                  <a:pt x="93992" y="27940"/>
                </a:moveTo>
                <a:lnTo>
                  <a:pt x="91541" y="27940"/>
                </a:lnTo>
                <a:lnTo>
                  <a:pt x="144233" y="693420"/>
                </a:lnTo>
                <a:lnTo>
                  <a:pt x="93992" y="27940"/>
                </a:lnTo>
                <a:close/>
              </a:path>
              <a:path w="2308225" h="3991610">
                <a:moveTo>
                  <a:pt x="103022" y="26670"/>
                </a:moveTo>
                <a:lnTo>
                  <a:pt x="93992" y="27940"/>
                </a:lnTo>
                <a:lnTo>
                  <a:pt x="144233" y="693420"/>
                </a:lnTo>
                <a:lnTo>
                  <a:pt x="103022" y="26670"/>
                </a:lnTo>
                <a:close/>
              </a:path>
              <a:path w="2308225" h="3991610">
                <a:moveTo>
                  <a:pt x="103022" y="26670"/>
                </a:moveTo>
                <a:lnTo>
                  <a:pt x="144233" y="693420"/>
                </a:lnTo>
                <a:lnTo>
                  <a:pt x="164846" y="693420"/>
                </a:lnTo>
                <a:lnTo>
                  <a:pt x="103022" y="26670"/>
                </a:lnTo>
                <a:close/>
              </a:path>
              <a:path w="2308225" h="3991610">
                <a:moveTo>
                  <a:pt x="111112" y="26670"/>
                </a:moveTo>
                <a:lnTo>
                  <a:pt x="103022" y="26670"/>
                </a:lnTo>
                <a:lnTo>
                  <a:pt x="164846" y="693420"/>
                </a:lnTo>
                <a:lnTo>
                  <a:pt x="111112" y="26670"/>
                </a:lnTo>
                <a:close/>
              </a:path>
              <a:path w="2308225" h="3991610">
                <a:moveTo>
                  <a:pt x="115658" y="26670"/>
                </a:moveTo>
                <a:lnTo>
                  <a:pt x="111112" y="26670"/>
                </a:lnTo>
                <a:lnTo>
                  <a:pt x="164846" y="693420"/>
                </a:lnTo>
                <a:lnTo>
                  <a:pt x="115658" y="26670"/>
                </a:lnTo>
                <a:close/>
              </a:path>
              <a:path w="2308225" h="3991610">
                <a:moveTo>
                  <a:pt x="123634" y="26670"/>
                </a:moveTo>
                <a:lnTo>
                  <a:pt x="115658" y="26670"/>
                </a:lnTo>
                <a:lnTo>
                  <a:pt x="164846" y="693420"/>
                </a:lnTo>
                <a:lnTo>
                  <a:pt x="123634" y="26670"/>
                </a:lnTo>
                <a:close/>
              </a:path>
              <a:path w="2308225" h="3991610">
                <a:moveTo>
                  <a:pt x="2245918" y="11430"/>
                </a:moveTo>
                <a:lnTo>
                  <a:pt x="2301951" y="331470"/>
                </a:lnTo>
                <a:lnTo>
                  <a:pt x="2252967" y="12700"/>
                </a:lnTo>
                <a:lnTo>
                  <a:pt x="2245918" y="11430"/>
                </a:lnTo>
                <a:close/>
              </a:path>
              <a:path w="2308225" h="3991610">
                <a:moveTo>
                  <a:pt x="2252967" y="12700"/>
                </a:moveTo>
                <a:lnTo>
                  <a:pt x="2301951" y="331470"/>
                </a:lnTo>
                <a:lnTo>
                  <a:pt x="2301697" y="328930"/>
                </a:lnTo>
                <a:lnTo>
                  <a:pt x="2252967" y="12700"/>
                </a:lnTo>
                <a:close/>
              </a:path>
              <a:path w="2308225" h="3991610">
                <a:moveTo>
                  <a:pt x="0" y="38100"/>
                </a:moveTo>
                <a:lnTo>
                  <a:pt x="5956" y="327660"/>
                </a:lnTo>
                <a:lnTo>
                  <a:pt x="6184" y="328930"/>
                </a:lnTo>
                <a:lnTo>
                  <a:pt x="0" y="38100"/>
                </a:lnTo>
                <a:close/>
              </a:path>
              <a:path w="2308225" h="3991610">
                <a:moveTo>
                  <a:pt x="2252967" y="12700"/>
                </a:moveTo>
                <a:lnTo>
                  <a:pt x="2301697" y="328930"/>
                </a:lnTo>
                <a:lnTo>
                  <a:pt x="2260473" y="13970"/>
                </a:lnTo>
                <a:lnTo>
                  <a:pt x="2252967" y="12700"/>
                </a:lnTo>
                <a:close/>
              </a:path>
              <a:path w="2308225" h="3991610">
                <a:moveTo>
                  <a:pt x="2266518" y="13970"/>
                </a:moveTo>
                <a:lnTo>
                  <a:pt x="2260473" y="13970"/>
                </a:lnTo>
                <a:lnTo>
                  <a:pt x="2301697" y="328930"/>
                </a:lnTo>
                <a:lnTo>
                  <a:pt x="2266518" y="13970"/>
                </a:lnTo>
                <a:close/>
              </a:path>
              <a:path w="2308225" h="3991610">
                <a:moveTo>
                  <a:pt x="2266518" y="13970"/>
                </a:moveTo>
                <a:lnTo>
                  <a:pt x="2301697" y="328930"/>
                </a:lnTo>
                <a:lnTo>
                  <a:pt x="2271382" y="15240"/>
                </a:lnTo>
                <a:lnTo>
                  <a:pt x="2266518" y="13970"/>
                </a:lnTo>
                <a:close/>
              </a:path>
              <a:path w="2308225" h="3991610">
                <a:moveTo>
                  <a:pt x="2271382" y="15240"/>
                </a:moveTo>
                <a:lnTo>
                  <a:pt x="2301697" y="328930"/>
                </a:lnTo>
                <a:lnTo>
                  <a:pt x="2284247" y="16510"/>
                </a:lnTo>
                <a:lnTo>
                  <a:pt x="2271382" y="15240"/>
                </a:lnTo>
                <a:close/>
              </a:path>
              <a:path w="2308225" h="3991610">
                <a:moveTo>
                  <a:pt x="2284247" y="16510"/>
                </a:moveTo>
                <a:lnTo>
                  <a:pt x="2301697" y="328930"/>
                </a:lnTo>
                <a:lnTo>
                  <a:pt x="2301951" y="327660"/>
                </a:lnTo>
                <a:lnTo>
                  <a:pt x="2284247" y="16510"/>
                </a:lnTo>
                <a:close/>
              </a:path>
              <a:path w="2308225" h="3991610">
                <a:moveTo>
                  <a:pt x="0" y="38100"/>
                </a:moveTo>
                <a:lnTo>
                  <a:pt x="5245" y="326390"/>
                </a:lnTo>
                <a:lnTo>
                  <a:pt x="5956" y="327660"/>
                </a:lnTo>
                <a:lnTo>
                  <a:pt x="0" y="38100"/>
                </a:lnTo>
                <a:close/>
              </a:path>
              <a:path w="2308225" h="3991610">
                <a:moveTo>
                  <a:pt x="2284247" y="16510"/>
                </a:moveTo>
                <a:lnTo>
                  <a:pt x="2301951" y="327660"/>
                </a:lnTo>
                <a:lnTo>
                  <a:pt x="2302649" y="326390"/>
                </a:lnTo>
                <a:lnTo>
                  <a:pt x="2284247" y="16510"/>
                </a:lnTo>
                <a:close/>
              </a:path>
              <a:path w="2308225" h="3991610">
                <a:moveTo>
                  <a:pt x="0" y="38100"/>
                </a:moveTo>
                <a:lnTo>
                  <a:pt x="4127" y="323850"/>
                </a:lnTo>
                <a:lnTo>
                  <a:pt x="5245" y="326390"/>
                </a:lnTo>
                <a:lnTo>
                  <a:pt x="0" y="38100"/>
                </a:lnTo>
                <a:close/>
              </a:path>
              <a:path w="2308225" h="3991610">
                <a:moveTo>
                  <a:pt x="2284247" y="16510"/>
                </a:moveTo>
                <a:lnTo>
                  <a:pt x="2302649" y="326390"/>
                </a:lnTo>
                <a:lnTo>
                  <a:pt x="2303767" y="323850"/>
                </a:lnTo>
                <a:lnTo>
                  <a:pt x="2284247" y="16510"/>
                </a:lnTo>
                <a:close/>
              </a:path>
              <a:path w="2308225" h="3991610">
                <a:moveTo>
                  <a:pt x="0" y="38100"/>
                </a:moveTo>
                <a:lnTo>
                  <a:pt x="965" y="322580"/>
                </a:lnTo>
                <a:lnTo>
                  <a:pt x="2667" y="323850"/>
                </a:lnTo>
                <a:lnTo>
                  <a:pt x="0" y="38100"/>
                </a:lnTo>
                <a:close/>
              </a:path>
              <a:path w="2308225" h="3991610">
                <a:moveTo>
                  <a:pt x="0" y="38100"/>
                </a:moveTo>
                <a:lnTo>
                  <a:pt x="2667" y="323850"/>
                </a:lnTo>
                <a:lnTo>
                  <a:pt x="4127" y="323850"/>
                </a:lnTo>
                <a:lnTo>
                  <a:pt x="0" y="38100"/>
                </a:lnTo>
                <a:close/>
              </a:path>
              <a:path w="2308225" h="3991610">
                <a:moveTo>
                  <a:pt x="2284247" y="16510"/>
                </a:moveTo>
                <a:lnTo>
                  <a:pt x="2303767" y="323850"/>
                </a:lnTo>
                <a:lnTo>
                  <a:pt x="2305227" y="323850"/>
                </a:lnTo>
                <a:lnTo>
                  <a:pt x="2284247" y="16510"/>
                </a:lnTo>
                <a:close/>
              </a:path>
              <a:path w="2308225" h="3991610">
                <a:moveTo>
                  <a:pt x="2284247" y="16510"/>
                </a:moveTo>
                <a:lnTo>
                  <a:pt x="2305227" y="323850"/>
                </a:lnTo>
                <a:lnTo>
                  <a:pt x="2306916" y="322580"/>
                </a:lnTo>
                <a:lnTo>
                  <a:pt x="2284247" y="16510"/>
                </a:lnTo>
                <a:close/>
              </a:path>
              <a:path w="2308225" h="3991610">
                <a:moveTo>
                  <a:pt x="0" y="38100"/>
                </a:moveTo>
                <a:lnTo>
                  <a:pt x="0" y="322580"/>
                </a:lnTo>
                <a:lnTo>
                  <a:pt x="965" y="322580"/>
                </a:lnTo>
                <a:lnTo>
                  <a:pt x="0" y="38100"/>
                </a:lnTo>
                <a:close/>
              </a:path>
              <a:path w="2308225" h="3991610">
                <a:moveTo>
                  <a:pt x="2289378" y="16510"/>
                </a:moveTo>
                <a:lnTo>
                  <a:pt x="2284247" y="16510"/>
                </a:lnTo>
                <a:lnTo>
                  <a:pt x="2306916" y="322580"/>
                </a:lnTo>
                <a:lnTo>
                  <a:pt x="2289378" y="16510"/>
                </a:lnTo>
                <a:close/>
              </a:path>
              <a:path w="2308225" h="3991610">
                <a:moveTo>
                  <a:pt x="2289378" y="16510"/>
                </a:moveTo>
                <a:lnTo>
                  <a:pt x="2306916" y="322580"/>
                </a:lnTo>
                <a:lnTo>
                  <a:pt x="2307729" y="322580"/>
                </a:lnTo>
                <a:lnTo>
                  <a:pt x="2289378" y="16510"/>
                </a:lnTo>
                <a:close/>
              </a:path>
              <a:path w="2308225" h="3991610">
                <a:moveTo>
                  <a:pt x="2289378" y="16510"/>
                </a:moveTo>
                <a:lnTo>
                  <a:pt x="2307729" y="322580"/>
                </a:lnTo>
                <a:lnTo>
                  <a:pt x="2307729" y="20320"/>
                </a:lnTo>
                <a:lnTo>
                  <a:pt x="2306916" y="20320"/>
                </a:lnTo>
                <a:lnTo>
                  <a:pt x="2304614" y="19673"/>
                </a:lnTo>
                <a:lnTo>
                  <a:pt x="2289378" y="16510"/>
                </a:lnTo>
                <a:close/>
              </a:path>
              <a:path w="2308225" h="3991610">
                <a:moveTo>
                  <a:pt x="2289378" y="16510"/>
                </a:moveTo>
                <a:lnTo>
                  <a:pt x="2304614" y="19673"/>
                </a:lnTo>
                <a:lnTo>
                  <a:pt x="2302395" y="19050"/>
                </a:lnTo>
                <a:lnTo>
                  <a:pt x="2289378" y="16510"/>
                </a:lnTo>
                <a:close/>
              </a:path>
              <a:path w="2308225" h="3991610">
                <a:moveTo>
                  <a:pt x="140335" y="2245969"/>
                </a:moveTo>
                <a:lnTo>
                  <a:pt x="144233" y="2247239"/>
                </a:lnTo>
                <a:lnTo>
                  <a:pt x="185445" y="2247239"/>
                </a:lnTo>
                <a:lnTo>
                  <a:pt x="140335" y="2245969"/>
                </a:lnTo>
                <a:close/>
              </a:path>
              <a:path w="2308225" h="3991610">
                <a:moveTo>
                  <a:pt x="211455" y="2244699"/>
                </a:moveTo>
                <a:lnTo>
                  <a:pt x="140335" y="2245969"/>
                </a:lnTo>
                <a:lnTo>
                  <a:pt x="185445" y="2247239"/>
                </a:lnTo>
                <a:lnTo>
                  <a:pt x="206057" y="2245969"/>
                </a:lnTo>
                <a:lnTo>
                  <a:pt x="211455" y="2244699"/>
                </a:lnTo>
                <a:close/>
              </a:path>
              <a:path w="2308225" h="3991610">
                <a:moveTo>
                  <a:pt x="219504" y="2243517"/>
                </a:moveTo>
                <a:lnTo>
                  <a:pt x="123634" y="2244699"/>
                </a:lnTo>
                <a:lnTo>
                  <a:pt x="129082" y="2244699"/>
                </a:lnTo>
                <a:lnTo>
                  <a:pt x="140335" y="2245969"/>
                </a:lnTo>
                <a:lnTo>
                  <a:pt x="211455" y="2244699"/>
                </a:lnTo>
                <a:lnTo>
                  <a:pt x="219504" y="2243517"/>
                </a:lnTo>
                <a:close/>
              </a:path>
              <a:path w="2308225" h="3991610">
                <a:moveTo>
                  <a:pt x="115571" y="2242199"/>
                </a:moveTo>
                <a:lnTo>
                  <a:pt x="123634" y="2244699"/>
                </a:lnTo>
                <a:lnTo>
                  <a:pt x="220103" y="2243429"/>
                </a:lnTo>
                <a:lnTo>
                  <a:pt x="226644" y="2243429"/>
                </a:lnTo>
                <a:lnTo>
                  <a:pt x="115571" y="2242199"/>
                </a:lnTo>
                <a:close/>
              </a:path>
              <a:path w="2308225" h="3991610">
                <a:moveTo>
                  <a:pt x="220103" y="2243429"/>
                </a:moveTo>
                <a:lnTo>
                  <a:pt x="123634" y="2244699"/>
                </a:lnTo>
                <a:lnTo>
                  <a:pt x="219504" y="2243517"/>
                </a:lnTo>
                <a:lnTo>
                  <a:pt x="220103" y="2243429"/>
                </a:lnTo>
                <a:close/>
              </a:path>
              <a:path w="2308225" h="3991610">
                <a:moveTo>
                  <a:pt x="115443" y="2242159"/>
                </a:moveTo>
                <a:lnTo>
                  <a:pt x="115571" y="2242199"/>
                </a:lnTo>
                <a:lnTo>
                  <a:pt x="226644" y="2243429"/>
                </a:lnTo>
                <a:lnTo>
                  <a:pt x="115443" y="2242159"/>
                </a:lnTo>
                <a:close/>
              </a:path>
              <a:path w="2308225" h="3991610">
                <a:moveTo>
                  <a:pt x="237858" y="2240889"/>
                </a:moveTo>
                <a:lnTo>
                  <a:pt x="111975" y="2242159"/>
                </a:lnTo>
                <a:lnTo>
                  <a:pt x="115443" y="2242159"/>
                </a:lnTo>
                <a:lnTo>
                  <a:pt x="226644" y="2243429"/>
                </a:lnTo>
                <a:lnTo>
                  <a:pt x="237858" y="2240889"/>
                </a:lnTo>
                <a:close/>
              </a:path>
              <a:path w="2308225" h="3991610">
                <a:moveTo>
                  <a:pt x="255104" y="2238349"/>
                </a:moveTo>
                <a:lnTo>
                  <a:pt x="103022" y="2239619"/>
                </a:lnTo>
                <a:lnTo>
                  <a:pt x="111975" y="2242159"/>
                </a:lnTo>
                <a:lnTo>
                  <a:pt x="247256" y="2239619"/>
                </a:lnTo>
                <a:lnTo>
                  <a:pt x="255104" y="2238349"/>
                </a:lnTo>
                <a:close/>
              </a:path>
              <a:path w="2308225" h="3991610">
                <a:moveTo>
                  <a:pt x="247256" y="2239619"/>
                </a:moveTo>
                <a:lnTo>
                  <a:pt x="111975" y="2242159"/>
                </a:lnTo>
                <a:lnTo>
                  <a:pt x="237858" y="2240889"/>
                </a:lnTo>
                <a:lnTo>
                  <a:pt x="247256" y="2239619"/>
                </a:lnTo>
                <a:close/>
              </a:path>
              <a:path w="2308225" h="3991610">
                <a:moveTo>
                  <a:pt x="95796" y="2237079"/>
                </a:moveTo>
                <a:lnTo>
                  <a:pt x="103022" y="2239619"/>
                </a:lnTo>
                <a:lnTo>
                  <a:pt x="255104" y="2238349"/>
                </a:lnTo>
                <a:lnTo>
                  <a:pt x="95796" y="2237079"/>
                </a:lnTo>
                <a:close/>
              </a:path>
              <a:path w="2308225" h="3991610">
                <a:moveTo>
                  <a:pt x="267855" y="2235809"/>
                </a:moveTo>
                <a:lnTo>
                  <a:pt x="95796" y="2237079"/>
                </a:lnTo>
                <a:lnTo>
                  <a:pt x="255104" y="2238349"/>
                </a:lnTo>
                <a:lnTo>
                  <a:pt x="267855" y="2235809"/>
                </a:lnTo>
                <a:close/>
              </a:path>
              <a:path w="2308225" h="3991610">
                <a:moveTo>
                  <a:pt x="82410" y="2233269"/>
                </a:moveTo>
                <a:lnTo>
                  <a:pt x="86423" y="2234539"/>
                </a:lnTo>
                <a:lnTo>
                  <a:pt x="95796" y="2237079"/>
                </a:lnTo>
                <a:lnTo>
                  <a:pt x="271932" y="2234539"/>
                </a:lnTo>
                <a:lnTo>
                  <a:pt x="82410" y="2233269"/>
                </a:lnTo>
                <a:close/>
              </a:path>
              <a:path w="2308225" h="3991610">
                <a:moveTo>
                  <a:pt x="271932" y="2234539"/>
                </a:moveTo>
                <a:lnTo>
                  <a:pt x="95796" y="2237079"/>
                </a:lnTo>
                <a:lnTo>
                  <a:pt x="267855" y="2235809"/>
                </a:lnTo>
                <a:lnTo>
                  <a:pt x="271932" y="2234539"/>
                </a:lnTo>
                <a:close/>
              </a:path>
              <a:path w="2308225" h="3991610">
                <a:moveTo>
                  <a:pt x="80479" y="2231999"/>
                </a:moveTo>
                <a:lnTo>
                  <a:pt x="82410" y="2233269"/>
                </a:lnTo>
                <a:lnTo>
                  <a:pt x="271932" y="2234539"/>
                </a:lnTo>
                <a:lnTo>
                  <a:pt x="80479" y="2231999"/>
                </a:lnTo>
                <a:close/>
              </a:path>
              <a:path w="2308225" h="3991610">
                <a:moveTo>
                  <a:pt x="75971" y="2230729"/>
                </a:moveTo>
                <a:lnTo>
                  <a:pt x="80479" y="2231999"/>
                </a:lnTo>
                <a:lnTo>
                  <a:pt x="271932" y="2234539"/>
                </a:lnTo>
                <a:lnTo>
                  <a:pt x="75971" y="2230729"/>
                </a:lnTo>
                <a:close/>
              </a:path>
              <a:path w="2308225" h="3991610">
                <a:moveTo>
                  <a:pt x="65582" y="2226919"/>
                </a:moveTo>
                <a:lnTo>
                  <a:pt x="75971" y="2230729"/>
                </a:lnTo>
                <a:lnTo>
                  <a:pt x="271932" y="2234539"/>
                </a:lnTo>
                <a:lnTo>
                  <a:pt x="288556" y="2230729"/>
                </a:lnTo>
                <a:lnTo>
                  <a:pt x="65582" y="2226919"/>
                </a:lnTo>
                <a:close/>
              </a:path>
              <a:path w="2308225" h="3991610">
                <a:moveTo>
                  <a:pt x="309067" y="2225649"/>
                </a:moveTo>
                <a:lnTo>
                  <a:pt x="65582" y="2226919"/>
                </a:lnTo>
                <a:lnTo>
                  <a:pt x="288556" y="2230729"/>
                </a:lnTo>
                <a:lnTo>
                  <a:pt x="305142" y="2226919"/>
                </a:lnTo>
                <a:lnTo>
                  <a:pt x="309067" y="2225649"/>
                </a:lnTo>
                <a:close/>
              </a:path>
              <a:path w="2308225" h="3991610">
                <a:moveTo>
                  <a:pt x="315607" y="2224379"/>
                </a:moveTo>
                <a:lnTo>
                  <a:pt x="61810" y="2225649"/>
                </a:lnTo>
                <a:lnTo>
                  <a:pt x="65582" y="2226919"/>
                </a:lnTo>
                <a:lnTo>
                  <a:pt x="309067" y="2225649"/>
                </a:lnTo>
                <a:lnTo>
                  <a:pt x="315607" y="2224379"/>
                </a:lnTo>
                <a:close/>
              </a:path>
              <a:path w="2308225" h="3991610">
                <a:moveTo>
                  <a:pt x="52182" y="2221843"/>
                </a:moveTo>
                <a:lnTo>
                  <a:pt x="61810" y="2225649"/>
                </a:lnTo>
                <a:lnTo>
                  <a:pt x="321652" y="2223109"/>
                </a:lnTo>
                <a:lnTo>
                  <a:pt x="52182" y="2221843"/>
                </a:lnTo>
                <a:close/>
              </a:path>
              <a:path w="2308225" h="3991610">
                <a:moveTo>
                  <a:pt x="321652" y="2223109"/>
                </a:moveTo>
                <a:lnTo>
                  <a:pt x="61810" y="2225649"/>
                </a:lnTo>
                <a:lnTo>
                  <a:pt x="315607" y="2224379"/>
                </a:lnTo>
                <a:lnTo>
                  <a:pt x="321652" y="2223109"/>
                </a:lnTo>
                <a:close/>
              </a:path>
              <a:path w="2308225" h="3991610">
                <a:moveTo>
                  <a:pt x="327113" y="2221839"/>
                </a:moveTo>
                <a:lnTo>
                  <a:pt x="52171" y="2221839"/>
                </a:lnTo>
                <a:lnTo>
                  <a:pt x="321652" y="2223109"/>
                </a:lnTo>
                <a:lnTo>
                  <a:pt x="327113" y="2221839"/>
                </a:lnTo>
                <a:close/>
              </a:path>
              <a:path w="2308225" h="3991610">
                <a:moveTo>
                  <a:pt x="338035" y="2219299"/>
                </a:moveTo>
                <a:lnTo>
                  <a:pt x="51257" y="2221839"/>
                </a:lnTo>
                <a:lnTo>
                  <a:pt x="52182" y="2221843"/>
                </a:lnTo>
                <a:lnTo>
                  <a:pt x="327113" y="2221839"/>
                </a:lnTo>
                <a:lnTo>
                  <a:pt x="338035" y="2219299"/>
                </a:lnTo>
                <a:close/>
              </a:path>
              <a:path w="2308225" h="3991610">
                <a:moveTo>
                  <a:pt x="41211" y="2216759"/>
                </a:moveTo>
                <a:lnTo>
                  <a:pt x="51257" y="2221839"/>
                </a:lnTo>
                <a:lnTo>
                  <a:pt x="343344" y="2218029"/>
                </a:lnTo>
                <a:lnTo>
                  <a:pt x="41211" y="2216759"/>
                </a:lnTo>
                <a:close/>
              </a:path>
              <a:path w="2308225" h="3991610">
                <a:moveTo>
                  <a:pt x="343344" y="2218029"/>
                </a:moveTo>
                <a:lnTo>
                  <a:pt x="51257" y="2221839"/>
                </a:lnTo>
                <a:lnTo>
                  <a:pt x="338035" y="2219299"/>
                </a:lnTo>
                <a:lnTo>
                  <a:pt x="343344" y="2218029"/>
                </a:lnTo>
                <a:close/>
              </a:path>
              <a:path w="2308225" h="3991610">
                <a:moveTo>
                  <a:pt x="354355" y="2215489"/>
                </a:moveTo>
                <a:lnTo>
                  <a:pt x="343344" y="2218029"/>
                </a:lnTo>
                <a:lnTo>
                  <a:pt x="350291" y="2216759"/>
                </a:lnTo>
                <a:lnTo>
                  <a:pt x="354355" y="2215489"/>
                </a:lnTo>
                <a:close/>
              </a:path>
              <a:path w="2308225" h="3991610">
                <a:moveTo>
                  <a:pt x="30937" y="2211679"/>
                </a:moveTo>
                <a:lnTo>
                  <a:pt x="37439" y="2215489"/>
                </a:lnTo>
                <a:lnTo>
                  <a:pt x="41211" y="2216759"/>
                </a:lnTo>
                <a:lnTo>
                  <a:pt x="354355" y="2215489"/>
                </a:lnTo>
                <a:lnTo>
                  <a:pt x="30937" y="2211679"/>
                </a:lnTo>
                <a:close/>
              </a:path>
              <a:path w="2308225" h="3991610">
                <a:moveTo>
                  <a:pt x="24130" y="2207869"/>
                </a:moveTo>
                <a:lnTo>
                  <a:pt x="30937" y="2211679"/>
                </a:lnTo>
                <a:lnTo>
                  <a:pt x="354355" y="2215489"/>
                </a:lnTo>
                <a:lnTo>
                  <a:pt x="369570" y="2211679"/>
                </a:lnTo>
                <a:lnTo>
                  <a:pt x="371309" y="2211679"/>
                </a:lnTo>
                <a:lnTo>
                  <a:pt x="24130" y="2207869"/>
                </a:lnTo>
                <a:close/>
              </a:path>
              <a:path w="2308225" h="3991610">
                <a:moveTo>
                  <a:pt x="391490" y="2206599"/>
                </a:moveTo>
                <a:lnTo>
                  <a:pt x="24130" y="2207869"/>
                </a:lnTo>
                <a:lnTo>
                  <a:pt x="371309" y="2211679"/>
                </a:lnTo>
                <a:lnTo>
                  <a:pt x="387388" y="2207869"/>
                </a:lnTo>
                <a:lnTo>
                  <a:pt x="391490" y="2206599"/>
                </a:lnTo>
                <a:close/>
              </a:path>
              <a:path w="2308225" h="3991610">
                <a:moveTo>
                  <a:pt x="397979" y="2205329"/>
                </a:moveTo>
                <a:lnTo>
                  <a:pt x="20612" y="2206599"/>
                </a:lnTo>
                <a:lnTo>
                  <a:pt x="24130" y="2207869"/>
                </a:lnTo>
                <a:lnTo>
                  <a:pt x="391490" y="2206599"/>
                </a:lnTo>
                <a:lnTo>
                  <a:pt x="397979" y="2205329"/>
                </a:lnTo>
                <a:close/>
              </a:path>
              <a:path w="2308225" h="3991610">
                <a:moveTo>
                  <a:pt x="11214" y="2201519"/>
                </a:moveTo>
                <a:lnTo>
                  <a:pt x="20612" y="2206599"/>
                </a:lnTo>
                <a:lnTo>
                  <a:pt x="412089" y="2202789"/>
                </a:lnTo>
                <a:lnTo>
                  <a:pt x="11214" y="2201519"/>
                </a:lnTo>
                <a:close/>
              </a:path>
              <a:path w="2308225" h="3991610">
                <a:moveTo>
                  <a:pt x="412089" y="2202789"/>
                </a:moveTo>
                <a:lnTo>
                  <a:pt x="20612" y="2206599"/>
                </a:lnTo>
                <a:lnTo>
                  <a:pt x="404291" y="2204059"/>
                </a:lnTo>
                <a:lnTo>
                  <a:pt x="412089" y="2202789"/>
                </a:lnTo>
                <a:close/>
              </a:path>
              <a:path w="2308225" h="3991610">
                <a:moveTo>
                  <a:pt x="404291" y="2204059"/>
                </a:moveTo>
                <a:lnTo>
                  <a:pt x="20612" y="2206599"/>
                </a:lnTo>
                <a:lnTo>
                  <a:pt x="397979" y="2205329"/>
                </a:lnTo>
                <a:lnTo>
                  <a:pt x="404291" y="2204059"/>
                </a:lnTo>
                <a:close/>
              </a:path>
              <a:path w="2308225" h="3991610">
                <a:moveTo>
                  <a:pt x="432701" y="2198979"/>
                </a:moveTo>
                <a:lnTo>
                  <a:pt x="412089" y="2202789"/>
                </a:lnTo>
                <a:lnTo>
                  <a:pt x="421424" y="2201519"/>
                </a:lnTo>
                <a:lnTo>
                  <a:pt x="432701" y="2198979"/>
                </a:lnTo>
                <a:close/>
              </a:path>
              <a:path w="2308225" h="3991610">
                <a:moveTo>
                  <a:pt x="448370" y="2196453"/>
                </a:moveTo>
                <a:lnTo>
                  <a:pt x="5651" y="2197709"/>
                </a:lnTo>
                <a:lnTo>
                  <a:pt x="11214" y="2201519"/>
                </a:lnTo>
                <a:lnTo>
                  <a:pt x="438975" y="2197709"/>
                </a:lnTo>
                <a:lnTo>
                  <a:pt x="448370" y="2196453"/>
                </a:lnTo>
                <a:close/>
              </a:path>
              <a:path w="2308225" h="3991610">
                <a:moveTo>
                  <a:pt x="438975" y="2197709"/>
                </a:moveTo>
                <a:lnTo>
                  <a:pt x="11214" y="2201519"/>
                </a:lnTo>
                <a:lnTo>
                  <a:pt x="432701" y="2198979"/>
                </a:lnTo>
                <a:lnTo>
                  <a:pt x="438975" y="2197709"/>
                </a:lnTo>
                <a:close/>
              </a:path>
              <a:path w="2308225" h="3991610">
                <a:moveTo>
                  <a:pt x="495448" y="2192634"/>
                </a:moveTo>
                <a:lnTo>
                  <a:pt x="0" y="2193899"/>
                </a:lnTo>
                <a:lnTo>
                  <a:pt x="5651" y="2197709"/>
                </a:lnTo>
                <a:lnTo>
                  <a:pt x="494525" y="2193899"/>
                </a:lnTo>
                <a:lnTo>
                  <a:pt x="495448" y="2192634"/>
                </a:lnTo>
                <a:close/>
              </a:path>
              <a:path w="2308225" h="3991610">
                <a:moveTo>
                  <a:pt x="473913" y="2193899"/>
                </a:moveTo>
                <a:lnTo>
                  <a:pt x="5651" y="2197709"/>
                </a:lnTo>
                <a:lnTo>
                  <a:pt x="453301" y="2196439"/>
                </a:lnTo>
                <a:lnTo>
                  <a:pt x="473913" y="2193899"/>
                </a:lnTo>
                <a:close/>
              </a:path>
              <a:path w="2308225" h="3991610">
                <a:moveTo>
                  <a:pt x="448475" y="2196439"/>
                </a:moveTo>
                <a:lnTo>
                  <a:pt x="5651" y="2197709"/>
                </a:lnTo>
                <a:lnTo>
                  <a:pt x="448370" y="2196453"/>
                </a:lnTo>
                <a:close/>
              </a:path>
              <a:path w="2308225" h="3991610">
                <a:moveTo>
                  <a:pt x="0" y="2004669"/>
                </a:moveTo>
                <a:lnTo>
                  <a:pt x="0" y="2193899"/>
                </a:lnTo>
                <a:lnTo>
                  <a:pt x="604443" y="2018639"/>
                </a:lnTo>
                <a:lnTo>
                  <a:pt x="0" y="2004669"/>
                </a:lnTo>
                <a:close/>
              </a:path>
              <a:path w="2308225" h="3991610">
                <a:moveTo>
                  <a:pt x="604443" y="2018639"/>
                </a:moveTo>
                <a:lnTo>
                  <a:pt x="0" y="2193899"/>
                </a:lnTo>
                <a:lnTo>
                  <a:pt x="603758" y="2024989"/>
                </a:lnTo>
                <a:lnTo>
                  <a:pt x="604443" y="2018639"/>
                </a:lnTo>
                <a:close/>
              </a:path>
              <a:path w="2308225" h="3991610">
                <a:moveTo>
                  <a:pt x="603758" y="2024989"/>
                </a:moveTo>
                <a:lnTo>
                  <a:pt x="0" y="2193899"/>
                </a:lnTo>
                <a:lnTo>
                  <a:pt x="602665" y="2033879"/>
                </a:lnTo>
                <a:lnTo>
                  <a:pt x="603758" y="2024989"/>
                </a:lnTo>
                <a:close/>
              </a:path>
              <a:path w="2308225" h="3991610">
                <a:moveTo>
                  <a:pt x="602665" y="2033879"/>
                </a:moveTo>
                <a:lnTo>
                  <a:pt x="0" y="2193899"/>
                </a:lnTo>
                <a:lnTo>
                  <a:pt x="602107" y="2038959"/>
                </a:lnTo>
                <a:lnTo>
                  <a:pt x="602665" y="2033879"/>
                </a:lnTo>
                <a:close/>
              </a:path>
              <a:path w="2308225" h="3991610">
                <a:moveTo>
                  <a:pt x="602107" y="2038959"/>
                </a:moveTo>
                <a:lnTo>
                  <a:pt x="0" y="2193899"/>
                </a:lnTo>
                <a:lnTo>
                  <a:pt x="601433" y="2042769"/>
                </a:lnTo>
                <a:lnTo>
                  <a:pt x="602107" y="2038959"/>
                </a:lnTo>
                <a:close/>
              </a:path>
              <a:path w="2308225" h="3991610">
                <a:moveTo>
                  <a:pt x="601433" y="2042769"/>
                </a:moveTo>
                <a:lnTo>
                  <a:pt x="0" y="2193899"/>
                </a:lnTo>
                <a:lnTo>
                  <a:pt x="598322" y="2058009"/>
                </a:lnTo>
                <a:lnTo>
                  <a:pt x="601433" y="2042769"/>
                </a:lnTo>
                <a:close/>
              </a:path>
              <a:path w="2308225" h="3991610">
                <a:moveTo>
                  <a:pt x="598322" y="2058009"/>
                </a:moveTo>
                <a:lnTo>
                  <a:pt x="0" y="2193899"/>
                </a:lnTo>
                <a:lnTo>
                  <a:pt x="597535" y="2060549"/>
                </a:lnTo>
                <a:lnTo>
                  <a:pt x="598322" y="2058009"/>
                </a:lnTo>
                <a:close/>
              </a:path>
              <a:path w="2308225" h="3991610">
                <a:moveTo>
                  <a:pt x="597535" y="2060549"/>
                </a:moveTo>
                <a:lnTo>
                  <a:pt x="0" y="2193899"/>
                </a:lnTo>
                <a:lnTo>
                  <a:pt x="593839" y="2073249"/>
                </a:lnTo>
                <a:lnTo>
                  <a:pt x="597535" y="2060549"/>
                </a:lnTo>
                <a:close/>
              </a:path>
              <a:path w="2308225" h="3991610">
                <a:moveTo>
                  <a:pt x="593839" y="2073249"/>
                </a:moveTo>
                <a:lnTo>
                  <a:pt x="0" y="2193899"/>
                </a:lnTo>
                <a:lnTo>
                  <a:pt x="592772" y="2077059"/>
                </a:lnTo>
                <a:lnTo>
                  <a:pt x="593839" y="2073249"/>
                </a:lnTo>
                <a:close/>
              </a:path>
              <a:path w="2308225" h="3991610">
                <a:moveTo>
                  <a:pt x="592772" y="2077059"/>
                </a:moveTo>
                <a:lnTo>
                  <a:pt x="0" y="2193899"/>
                </a:lnTo>
                <a:lnTo>
                  <a:pt x="590257" y="2083409"/>
                </a:lnTo>
                <a:lnTo>
                  <a:pt x="592772" y="2077059"/>
                </a:lnTo>
                <a:close/>
              </a:path>
              <a:path w="2308225" h="3991610">
                <a:moveTo>
                  <a:pt x="590257" y="2083409"/>
                </a:moveTo>
                <a:lnTo>
                  <a:pt x="0" y="2193899"/>
                </a:lnTo>
                <a:lnTo>
                  <a:pt x="588759" y="2088489"/>
                </a:lnTo>
                <a:lnTo>
                  <a:pt x="590257" y="2083409"/>
                </a:lnTo>
                <a:close/>
              </a:path>
              <a:path w="2308225" h="3991610">
                <a:moveTo>
                  <a:pt x="588759" y="2088489"/>
                </a:moveTo>
                <a:lnTo>
                  <a:pt x="0" y="2193899"/>
                </a:lnTo>
                <a:lnTo>
                  <a:pt x="585597" y="2096109"/>
                </a:lnTo>
                <a:lnTo>
                  <a:pt x="588759" y="2088489"/>
                </a:lnTo>
                <a:close/>
              </a:path>
              <a:path w="2308225" h="3991610">
                <a:moveTo>
                  <a:pt x="585597" y="2096109"/>
                </a:moveTo>
                <a:lnTo>
                  <a:pt x="0" y="2193899"/>
                </a:lnTo>
                <a:lnTo>
                  <a:pt x="583120" y="2102459"/>
                </a:lnTo>
                <a:lnTo>
                  <a:pt x="585597" y="2096109"/>
                </a:lnTo>
                <a:close/>
              </a:path>
              <a:path w="2308225" h="3991610">
                <a:moveTo>
                  <a:pt x="583120" y="2102459"/>
                </a:moveTo>
                <a:lnTo>
                  <a:pt x="0" y="2193899"/>
                </a:lnTo>
                <a:lnTo>
                  <a:pt x="576935" y="2115159"/>
                </a:lnTo>
                <a:lnTo>
                  <a:pt x="583120" y="2102459"/>
                </a:lnTo>
                <a:close/>
              </a:path>
              <a:path w="2308225" h="3991610">
                <a:moveTo>
                  <a:pt x="576935" y="2115159"/>
                </a:moveTo>
                <a:lnTo>
                  <a:pt x="0" y="2193899"/>
                </a:lnTo>
                <a:lnTo>
                  <a:pt x="569480" y="2127859"/>
                </a:lnTo>
                <a:lnTo>
                  <a:pt x="576935" y="2115159"/>
                </a:lnTo>
                <a:close/>
              </a:path>
              <a:path w="2308225" h="3991610">
                <a:moveTo>
                  <a:pt x="569480" y="2127859"/>
                </a:moveTo>
                <a:lnTo>
                  <a:pt x="0" y="2193899"/>
                </a:lnTo>
                <a:lnTo>
                  <a:pt x="565023" y="2134209"/>
                </a:lnTo>
                <a:lnTo>
                  <a:pt x="569480" y="2127859"/>
                </a:lnTo>
                <a:close/>
              </a:path>
              <a:path w="2308225" h="3991610">
                <a:moveTo>
                  <a:pt x="565023" y="2134209"/>
                </a:moveTo>
                <a:lnTo>
                  <a:pt x="0" y="2193899"/>
                </a:lnTo>
                <a:lnTo>
                  <a:pt x="561695" y="2139289"/>
                </a:lnTo>
                <a:lnTo>
                  <a:pt x="565023" y="2134209"/>
                </a:lnTo>
                <a:close/>
              </a:path>
              <a:path w="2308225" h="3991610">
                <a:moveTo>
                  <a:pt x="561695" y="2139289"/>
                </a:moveTo>
                <a:lnTo>
                  <a:pt x="0" y="2193899"/>
                </a:lnTo>
                <a:lnTo>
                  <a:pt x="556323" y="2146909"/>
                </a:lnTo>
                <a:lnTo>
                  <a:pt x="561695" y="2139289"/>
                </a:lnTo>
                <a:close/>
              </a:path>
              <a:path w="2308225" h="3991610">
                <a:moveTo>
                  <a:pt x="556323" y="2146909"/>
                </a:moveTo>
                <a:lnTo>
                  <a:pt x="0" y="2193899"/>
                </a:lnTo>
                <a:lnTo>
                  <a:pt x="553123" y="2150719"/>
                </a:lnTo>
                <a:lnTo>
                  <a:pt x="556323" y="2146909"/>
                </a:lnTo>
                <a:close/>
              </a:path>
              <a:path w="2308225" h="3991610">
                <a:moveTo>
                  <a:pt x="553123" y="2150719"/>
                </a:moveTo>
                <a:lnTo>
                  <a:pt x="0" y="2193899"/>
                </a:lnTo>
                <a:lnTo>
                  <a:pt x="543648" y="2160879"/>
                </a:lnTo>
                <a:lnTo>
                  <a:pt x="553123" y="2150719"/>
                </a:lnTo>
                <a:close/>
              </a:path>
              <a:path w="2308225" h="3991610">
                <a:moveTo>
                  <a:pt x="543648" y="2160879"/>
                </a:moveTo>
                <a:lnTo>
                  <a:pt x="0" y="2193899"/>
                </a:lnTo>
                <a:lnTo>
                  <a:pt x="535711" y="2169769"/>
                </a:lnTo>
                <a:lnTo>
                  <a:pt x="543648" y="2160879"/>
                </a:lnTo>
                <a:close/>
              </a:path>
              <a:path w="2308225" h="3991610">
                <a:moveTo>
                  <a:pt x="535711" y="2169769"/>
                </a:moveTo>
                <a:lnTo>
                  <a:pt x="0" y="2193899"/>
                </a:lnTo>
                <a:lnTo>
                  <a:pt x="533514" y="2171039"/>
                </a:lnTo>
                <a:lnTo>
                  <a:pt x="535711" y="2169769"/>
                </a:lnTo>
                <a:close/>
              </a:path>
              <a:path w="2308225" h="3991610">
                <a:moveTo>
                  <a:pt x="533514" y="2171039"/>
                </a:moveTo>
                <a:lnTo>
                  <a:pt x="0" y="2193899"/>
                </a:lnTo>
                <a:lnTo>
                  <a:pt x="530694" y="2173579"/>
                </a:lnTo>
                <a:lnTo>
                  <a:pt x="533514" y="2171039"/>
                </a:lnTo>
                <a:close/>
              </a:path>
              <a:path w="2308225" h="3991610">
                <a:moveTo>
                  <a:pt x="530694" y="2173579"/>
                </a:moveTo>
                <a:lnTo>
                  <a:pt x="0" y="2193899"/>
                </a:lnTo>
                <a:lnTo>
                  <a:pt x="522097" y="2179929"/>
                </a:lnTo>
                <a:lnTo>
                  <a:pt x="530694" y="2173579"/>
                </a:lnTo>
                <a:close/>
              </a:path>
              <a:path w="2308225" h="3991610">
                <a:moveTo>
                  <a:pt x="522097" y="2179929"/>
                </a:moveTo>
                <a:lnTo>
                  <a:pt x="0" y="2193899"/>
                </a:lnTo>
                <a:lnTo>
                  <a:pt x="515124" y="2185009"/>
                </a:lnTo>
                <a:lnTo>
                  <a:pt x="522097" y="2179929"/>
                </a:lnTo>
                <a:close/>
              </a:path>
              <a:path w="2308225" h="3991610">
                <a:moveTo>
                  <a:pt x="515124" y="2185009"/>
                </a:moveTo>
                <a:lnTo>
                  <a:pt x="0" y="2193899"/>
                </a:lnTo>
                <a:lnTo>
                  <a:pt x="509536" y="2187549"/>
                </a:lnTo>
                <a:lnTo>
                  <a:pt x="515124" y="2185009"/>
                </a:lnTo>
                <a:close/>
              </a:path>
              <a:path w="2308225" h="3991610">
                <a:moveTo>
                  <a:pt x="509536" y="2187549"/>
                </a:moveTo>
                <a:lnTo>
                  <a:pt x="0" y="2193899"/>
                </a:lnTo>
                <a:lnTo>
                  <a:pt x="497370" y="2192629"/>
                </a:lnTo>
                <a:lnTo>
                  <a:pt x="509536" y="2187549"/>
                </a:lnTo>
                <a:close/>
              </a:path>
              <a:path w="2308225" h="3991610">
                <a:moveTo>
                  <a:pt x="965" y="2004669"/>
                </a:moveTo>
                <a:lnTo>
                  <a:pt x="0" y="2004669"/>
                </a:lnTo>
                <a:lnTo>
                  <a:pt x="604443" y="2018639"/>
                </a:lnTo>
                <a:lnTo>
                  <a:pt x="965" y="2004669"/>
                </a:lnTo>
                <a:close/>
              </a:path>
              <a:path w="2308225" h="3991610">
                <a:moveTo>
                  <a:pt x="2667" y="2003399"/>
                </a:moveTo>
                <a:lnTo>
                  <a:pt x="965" y="2004669"/>
                </a:lnTo>
                <a:lnTo>
                  <a:pt x="604443" y="2018639"/>
                </a:lnTo>
                <a:lnTo>
                  <a:pt x="2667" y="2003399"/>
                </a:lnTo>
                <a:close/>
              </a:path>
              <a:path w="2308225" h="3991610">
                <a:moveTo>
                  <a:pt x="4127" y="2002129"/>
                </a:moveTo>
                <a:lnTo>
                  <a:pt x="2667" y="2003399"/>
                </a:lnTo>
                <a:lnTo>
                  <a:pt x="604443" y="2018639"/>
                </a:lnTo>
                <a:lnTo>
                  <a:pt x="4127" y="2002129"/>
                </a:lnTo>
                <a:close/>
              </a:path>
              <a:path w="2308225" h="3991610">
                <a:moveTo>
                  <a:pt x="5245" y="2000859"/>
                </a:moveTo>
                <a:lnTo>
                  <a:pt x="4127" y="2002129"/>
                </a:lnTo>
                <a:lnTo>
                  <a:pt x="604443" y="2018639"/>
                </a:lnTo>
                <a:lnTo>
                  <a:pt x="5245" y="2000859"/>
                </a:lnTo>
                <a:close/>
              </a:path>
              <a:path w="2308225" h="3991610">
                <a:moveTo>
                  <a:pt x="605243" y="1999589"/>
                </a:moveTo>
                <a:lnTo>
                  <a:pt x="5245" y="2000859"/>
                </a:lnTo>
                <a:lnTo>
                  <a:pt x="604443" y="2018639"/>
                </a:lnTo>
                <a:lnTo>
                  <a:pt x="605243" y="1999589"/>
                </a:lnTo>
                <a:close/>
              </a:path>
              <a:path w="2308225" h="3991610">
                <a:moveTo>
                  <a:pt x="6184" y="1997049"/>
                </a:moveTo>
                <a:lnTo>
                  <a:pt x="5956" y="1999589"/>
                </a:lnTo>
                <a:lnTo>
                  <a:pt x="5245" y="2000859"/>
                </a:lnTo>
                <a:lnTo>
                  <a:pt x="6184" y="1997049"/>
                </a:lnTo>
                <a:close/>
              </a:path>
              <a:path w="2308225" h="3991610">
                <a:moveTo>
                  <a:pt x="5956" y="1995779"/>
                </a:moveTo>
                <a:lnTo>
                  <a:pt x="6184" y="1997049"/>
                </a:lnTo>
                <a:lnTo>
                  <a:pt x="605243" y="1999589"/>
                </a:lnTo>
                <a:lnTo>
                  <a:pt x="5956" y="1995779"/>
                </a:lnTo>
                <a:close/>
              </a:path>
              <a:path w="2308225" h="3991610">
                <a:moveTo>
                  <a:pt x="5245" y="1994509"/>
                </a:moveTo>
                <a:lnTo>
                  <a:pt x="5956" y="1995779"/>
                </a:lnTo>
                <a:lnTo>
                  <a:pt x="605243" y="1999589"/>
                </a:lnTo>
                <a:lnTo>
                  <a:pt x="5245" y="1994509"/>
                </a:lnTo>
                <a:close/>
              </a:path>
              <a:path w="2308225" h="3991610">
                <a:moveTo>
                  <a:pt x="4135" y="1991988"/>
                </a:moveTo>
                <a:lnTo>
                  <a:pt x="5245" y="1994509"/>
                </a:lnTo>
                <a:lnTo>
                  <a:pt x="605243" y="1999589"/>
                </a:lnTo>
                <a:lnTo>
                  <a:pt x="4135" y="1991988"/>
                </a:lnTo>
                <a:close/>
              </a:path>
              <a:path w="2308225" h="3991610">
                <a:moveTo>
                  <a:pt x="4127" y="1991969"/>
                </a:moveTo>
                <a:lnTo>
                  <a:pt x="605243" y="1999589"/>
                </a:lnTo>
                <a:lnTo>
                  <a:pt x="4127" y="1991969"/>
                </a:lnTo>
                <a:close/>
              </a:path>
              <a:path w="2308225" h="3991610">
                <a:moveTo>
                  <a:pt x="984" y="1990714"/>
                </a:moveTo>
                <a:lnTo>
                  <a:pt x="2667" y="1991969"/>
                </a:lnTo>
                <a:lnTo>
                  <a:pt x="4127" y="1991969"/>
                </a:lnTo>
                <a:lnTo>
                  <a:pt x="605243" y="1999589"/>
                </a:lnTo>
                <a:lnTo>
                  <a:pt x="984" y="1990714"/>
                </a:lnTo>
                <a:close/>
              </a:path>
              <a:path w="2308225" h="3991610">
                <a:moveTo>
                  <a:pt x="965" y="1990699"/>
                </a:moveTo>
                <a:lnTo>
                  <a:pt x="605243" y="1999589"/>
                </a:lnTo>
                <a:lnTo>
                  <a:pt x="965" y="1990699"/>
                </a:lnTo>
                <a:close/>
              </a:path>
              <a:path w="2308225" h="3991610">
                <a:moveTo>
                  <a:pt x="604875" y="1980539"/>
                </a:moveTo>
                <a:lnTo>
                  <a:pt x="0" y="1990699"/>
                </a:lnTo>
                <a:lnTo>
                  <a:pt x="965" y="1990699"/>
                </a:lnTo>
                <a:lnTo>
                  <a:pt x="605243" y="1999589"/>
                </a:lnTo>
                <a:lnTo>
                  <a:pt x="604875" y="1980539"/>
                </a:lnTo>
                <a:close/>
              </a:path>
              <a:path w="2308225" h="3991610">
                <a:moveTo>
                  <a:pt x="0" y="1796389"/>
                </a:moveTo>
                <a:lnTo>
                  <a:pt x="0" y="1990699"/>
                </a:lnTo>
                <a:lnTo>
                  <a:pt x="556323" y="1801469"/>
                </a:lnTo>
                <a:lnTo>
                  <a:pt x="0" y="1796389"/>
                </a:lnTo>
                <a:close/>
              </a:path>
              <a:path w="2308225" h="3991610">
                <a:moveTo>
                  <a:pt x="556323" y="1801469"/>
                </a:moveTo>
                <a:lnTo>
                  <a:pt x="0" y="1990699"/>
                </a:lnTo>
                <a:lnTo>
                  <a:pt x="558647" y="1805279"/>
                </a:lnTo>
                <a:lnTo>
                  <a:pt x="556323" y="1801469"/>
                </a:lnTo>
                <a:close/>
              </a:path>
              <a:path w="2308225" h="3991610">
                <a:moveTo>
                  <a:pt x="558647" y="1805279"/>
                </a:moveTo>
                <a:lnTo>
                  <a:pt x="0" y="1990699"/>
                </a:lnTo>
                <a:lnTo>
                  <a:pt x="559904" y="1807819"/>
                </a:lnTo>
                <a:lnTo>
                  <a:pt x="558647" y="1805279"/>
                </a:lnTo>
                <a:close/>
              </a:path>
              <a:path w="2308225" h="3991610">
                <a:moveTo>
                  <a:pt x="559904" y="1807819"/>
                </a:moveTo>
                <a:lnTo>
                  <a:pt x="0" y="1990699"/>
                </a:lnTo>
                <a:lnTo>
                  <a:pt x="563918" y="1815439"/>
                </a:lnTo>
                <a:lnTo>
                  <a:pt x="559904" y="1807819"/>
                </a:lnTo>
                <a:close/>
              </a:path>
              <a:path w="2308225" h="3991610">
                <a:moveTo>
                  <a:pt x="563918" y="1815439"/>
                </a:moveTo>
                <a:lnTo>
                  <a:pt x="0" y="1990699"/>
                </a:lnTo>
                <a:lnTo>
                  <a:pt x="565823" y="1817979"/>
                </a:lnTo>
                <a:lnTo>
                  <a:pt x="563918" y="1815439"/>
                </a:lnTo>
                <a:close/>
              </a:path>
              <a:path w="2308225" h="3991610">
                <a:moveTo>
                  <a:pt x="565823" y="1817979"/>
                </a:moveTo>
                <a:lnTo>
                  <a:pt x="0" y="1990699"/>
                </a:lnTo>
                <a:lnTo>
                  <a:pt x="570534" y="1826869"/>
                </a:lnTo>
                <a:lnTo>
                  <a:pt x="565823" y="1817979"/>
                </a:lnTo>
                <a:close/>
              </a:path>
              <a:path w="2308225" h="3991610">
                <a:moveTo>
                  <a:pt x="570534" y="1826869"/>
                </a:moveTo>
                <a:lnTo>
                  <a:pt x="0" y="1990699"/>
                </a:lnTo>
                <a:lnTo>
                  <a:pt x="572579" y="1830679"/>
                </a:lnTo>
                <a:lnTo>
                  <a:pt x="570534" y="1826869"/>
                </a:lnTo>
                <a:close/>
              </a:path>
              <a:path w="2308225" h="3991610">
                <a:moveTo>
                  <a:pt x="572579" y="1830679"/>
                </a:moveTo>
                <a:lnTo>
                  <a:pt x="0" y="1990699"/>
                </a:lnTo>
                <a:lnTo>
                  <a:pt x="576935" y="1840839"/>
                </a:lnTo>
                <a:lnTo>
                  <a:pt x="572579" y="1830679"/>
                </a:lnTo>
                <a:close/>
              </a:path>
              <a:path w="2308225" h="3991610">
                <a:moveTo>
                  <a:pt x="576935" y="1840839"/>
                </a:moveTo>
                <a:lnTo>
                  <a:pt x="0" y="1990699"/>
                </a:lnTo>
                <a:lnTo>
                  <a:pt x="578637" y="1844649"/>
                </a:lnTo>
                <a:lnTo>
                  <a:pt x="576935" y="1840839"/>
                </a:lnTo>
                <a:close/>
              </a:path>
              <a:path w="2308225" h="3991610">
                <a:moveTo>
                  <a:pt x="578637" y="1844649"/>
                </a:moveTo>
                <a:lnTo>
                  <a:pt x="0" y="1990699"/>
                </a:lnTo>
                <a:lnTo>
                  <a:pt x="579221" y="1845919"/>
                </a:lnTo>
                <a:lnTo>
                  <a:pt x="578637" y="1844649"/>
                </a:lnTo>
                <a:close/>
              </a:path>
              <a:path w="2308225" h="3991610">
                <a:moveTo>
                  <a:pt x="579221" y="1845919"/>
                </a:moveTo>
                <a:lnTo>
                  <a:pt x="0" y="1990699"/>
                </a:lnTo>
                <a:lnTo>
                  <a:pt x="580301" y="1849729"/>
                </a:lnTo>
                <a:lnTo>
                  <a:pt x="579221" y="1845919"/>
                </a:lnTo>
                <a:close/>
              </a:path>
              <a:path w="2308225" h="3991610">
                <a:moveTo>
                  <a:pt x="580301" y="1849729"/>
                </a:moveTo>
                <a:lnTo>
                  <a:pt x="0" y="1990699"/>
                </a:lnTo>
                <a:lnTo>
                  <a:pt x="583806" y="1858619"/>
                </a:lnTo>
                <a:lnTo>
                  <a:pt x="580301" y="1849729"/>
                </a:lnTo>
                <a:close/>
              </a:path>
              <a:path w="2308225" h="3991610">
                <a:moveTo>
                  <a:pt x="583806" y="1858619"/>
                </a:moveTo>
                <a:lnTo>
                  <a:pt x="0" y="1990699"/>
                </a:lnTo>
                <a:lnTo>
                  <a:pt x="585901" y="1864969"/>
                </a:lnTo>
                <a:lnTo>
                  <a:pt x="583806" y="1858619"/>
                </a:lnTo>
                <a:close/>
              </a:path>
              <a:path w="2308225" h="3991610">
                <a:moveTo>
                  <a:pt x="585901" y="1864969"/>
                </a:moveTo>
                <a:lnTo>
                  <a:pt x="0" y="1990699"/>
                </a:lnTo>
                <a:lnTo>
                  <a:pt x="588429" y="1873859"/>
                </a:lnTo>
                <a:lnTo>
                  <a:pt x="585901" y="1864969"/>
                </a:lnTo>
                <a:close/>
              </a:path>
              <a:path w="2308225" h="3991610">
                <a:moveTo>
                  <a:pt x="588429" y="1873859"/>
                </a:moveTo>
                <a:lnTo>
                  <a:pt x="0" y="1990699"/>
                </a:lnTo>
                <a:lnTo>
                  <a:pt x="589229" y="1876399"/>
                </a:lnTo>
                <a:lnTo>
                  <a:pt x="588429" y="1873859"/>
                </a:lnTo>
                <a:close/>
              </a:path>
              <a:path w="2308225" h="3991610">
                <a:moveTo>
                  <a:pt x="589229" y="1876399"/>
                </a:moveTo>
                <a:lnTo>
                  <a:pt x="0" y="1990699"/>
                </a:lnTo>
                <a:lnTo>
                  <a:pt x="591426" y="1884019"/>
                </a:lnTo>
                <a:lnTo>
                  <a:pt x="589229" y="1876399"/>
                </a:lnTo>
                <a:close/>
              </a:path>
              <a:path w="2308225" h="3991610">
                <a:moveTo>
                  <a:pt x="591426" y="1884019"/>
                </a:moveTo>
                <a:lnTo>
                  <a:pt x="0" y="1990699"/>
                </a:lnTo>
                <a:lnTo>
                  <a:pt x="592594" y="1889099"/>
                </a:lnTo>
                <a:lnTo>
                  <a:pt x="591426" y="1884019"/>
                </a:lnTo>
                <a:close/>
              </a:path>
              <a:path w="2308225" h="3991610">
                <a:moveTo>
                  <a:pt x="592594" y="1889099"/>
                </a:moveTo>
                <a:lnTo>
                  <a:pt x="0" y="1990699"/>
                </a:lnTo>
                <a:lnTo>
                  <a:pt x="595490" y="1901799"/>
                </a:lnTo>
                <a:lnTo>
                  <a:pt x="592594" y="1889099"/>
                </a:lnTo>
                <a:close/>
              </a:path>
              <a:path w="2308225" h="3991610">
                <a:moveTo>
                  <a:pt x="595490" y="1901799"/>
                </a:moveTo>
                <a:lnTo>
                  <a:pt x="0" y="1990699"/>
                </a:lnTo>
                <a:lnTo>
                  <a:pt x="595960" y="1904339"/>
                </a:lnTo>
                <a:lnTo>
                  <a:pt x="595490" y="1901799"/>
                </a:lnTo>
                <a:close/>
              </a:path>
              <a:path w="2308225" h="3991610">
                <a:moveTo>
                  <a:pt x="595960" y="1904339"/>
                </a:moveTo>
                <a:lnTo>
                  <a:pt x="0" y="1990699"/>
                </a:lnTo>
                <a:lnTo>
                  <a:pt x="596214" y="1905609"/>
                </a:lnTo>
                <a:lnTo>
                  <a:pt x="595960" y="1904339"/>
                </a:lnTo>
                <a:close/>
              </a:path>
              <a:path w="2308225" h="3991610">
                <a:moveTo>
                  <a:pt x="596214" y="1905609"/>
                </a:moveTo>
                <a:lnTo>
                  <a:pt x="0" y="1990699"/>
                </a:lnTo>
                <a:lnTo>
                  <a:pt x="597535" y="1911959"/>
                </a:lnTo>
                <a:lnTo>
                  <a:pt x="596214" y="1905609"/>
                </a:lnTo>
                <a:close/>
              </a:path>
              <a:path w="2308225" h="3991610">
                <a:moveTo>
                  <a:pt x="597535" y="1911959"/>
                </a:moveTo>
                <a:lnTo>
                  <a:pt x="0" y="1990699"/>
                </a:lnTo>
                <a:lnTo>
                  <a:pt x="599173" y="1922119"/>
                </a:lnTo>
                <a:lnTo>
                  <a:pt x="597535" y="1911959"/>
                </a:lnTo>
                <a:close/>
              </a:path>
              <a:path w="2308225" h="3991610">
                <a:moveTo>
                  <a:pt x="599173" y="1922119"/>
                </a:moveTo>
                <a:lnTo>
                  <a:pt x="0" y="1990699"/>
                </a:lnTo>
                <a:lnTo>
                  <a:pt x="599414" y="1923389"/>
                </a:lnTo>
                <a:lnTo>
                  <a:pt x="599173" y="1922119"/>
                </a:lnTo>
                <a:close/>
              </a:path>
              <a:path w="2308225" h="3991610">
                <a:moveTo>
                  <a:pt x="599414" y="1923389"/>
                </a:moveTo>
                <a:lnTo>
                  <a:pt x="0" y="1990699"/>
                </a:lnTo>
                <a:lnTo>
                  <a:pt x="599643" y="1924659"/>
                </a:lnTo>
                <a:lnTo>
                  <a:pt x="599414" y="1923389"/>
                </a:lnTo>
                <a:close/>
              </a:path>
              <a:path w="2308225" h="3991610">
                <a:moveTo>
                  <a:pt x="599643" y="1924659"/>
                </a:moveTo>
                <a:lnTo>
                  <a:pt x="0" y="1990699"/>
                </a:lnTo>
                <a:lnTo>
                  <a:pt x="601522" y="1938629"/>
                </a:lnTo>
                <a:lnTo>
                  <a:pt x="599643" y="1924659"/>
                </a:lnTo>
                <a:close/>
              </a:path>
              <a:path w="2308225" h="3991610">
                <a:moveTo>
                  <a:pt x="601522" y="1938629"/>
                </a:moveTo>
                <a:lnTo>
                  <a:pt x="0" y="1990699"/>
                </a:lnTo>
                <a:lnTo>
                  <a:pt x="601967" y="1942439"/>
                </a:lnTo>
                <a:lnTo>
                  <a:pt x="601522" y="1938629"/>
                </a:lnTo>
                <a:close/>
              </a:path>
              <a:path w="2308225" h="3991610">
                <a:moveTo>
                  <a:pt x="601967" y="1942439"/>
                </a:moveTo>
                <a:lnTo>
                  <a:pt x="0" y="1990699"/>
                </a:lnTo>
                <a:lnTo>
                  <a:pt x="602361" y="1946249"/>
                </a:lnTo>
                <a:lnTo>
                  <a:pt x="601967" y="1942439"/>
                </a:lnTo>
                <a:close/>
              </a:path>
              <a:path w="2308225" h="3991610">
                <a:moveTo>
                  <a:pt x="602361" y="1946249"/>
                </a:moveTo>
                <a:lnTo>
                  <a:pt x="0" y="1990699"/>
                </a:lnTo>
                <a:lnTo>
                  <a:pt x="603313" y="1956409"/>
                </a:lnTo>
                <a:lnTo>
                  <a:pt x="602361" y="1946249"/>
                </a:lnTo>
                <a:close/>
              </a:path>
              <a:path w="2308225" h="3991610">
                <a:moveTo>
                  <a:pt x="603313" y="1956409"/>
                </a:moveTo>
                <a:lnTo>
                  <a:pt x="0" y="1990699"/>
                </a:lnTo>
                <a:lnTo>
                  <a:pt x="603770" y="1961489"/>
                </a:lnTo>
                <a:lnTo>
                  <a:pt x="603313" y="1956409"/>
                </a:lnTo>
                <a:close/>
              </a:path>
              <a:path w="2308225" h="3991610">
                <a:moveTo>
                  <a:pt x="603770" y="1961489"/>
                </a:moveTo>
                <a:lnTo>
                  <a:pt x="0" y="1990699"/>
                </a:lnTo>
                <a:lnTo>
                  <a:pt x="604126" y="1967839"/>
                </a:lnTo>
                <a:lnTo>
                  <a:pt x="603770" y="1961489"/>
                </a:lnTo>
                <a:close/>
              </a:path>
              <a:path w="2308225" h="3991610">
                <a:moveTo>
                  <a:pt x="604126" y="1967839"/>
                </a:moveTo>
                <a:lnTo>
                  <a:pt x="0" y="1990699"/>
                </a:lnTo>
                <a:lnTo>
                  <a:pt x="604532" y="1974189"/>
                </a:lnTo>
                <a:lnTo>
                  <a:pt x="604126" y="1967839"/>
                </a:lnTo>
                <a:close/>
              </a:path>
              <a:path w="2308225" h="3991610">
                <a:moveTo>
                  <a:pt x="604532" y="1974189"/>
                </a:moveTo>
                <a:lnTo>
                  <a:pt x="0" y="1990699"/>
                </a:lnTo>
                <a:lnTo>
                  <a:pt x="604875" y="1980539"/>
                </a:lnTo>
                <a:lnTo>
                  <a:pt x="604532" y="1974189"/>
                </a:lnTo>
                <a:close/>
              </a:path>
              <a:path w="2308225" h="3991610">
                <a:moveTo>
                  <a:pt x="550303" y="1793849"/>
                </a:moveTo>
                <a:lnTo>
                  <a:pt x="0" y="1796389"/>
                </a:lnTo>
                <a:lnTo>
                  <a:pt x="556323" y="1801469"/>
                </a:lnTo>
                <a:lnTo>
                  <a:pt x="550303" y="1793849"/>
                </a:lnTo>
                <a:close/>
              </a:path>
              <a:path w="2308225" h="3991610">
                <a:moveTo>
                  <a:pt x="8775" y="1788769"/>
                </a:moveTo>
                <a:lnTo>
                  <a:pt x="4305" y="1792579"/>
                </a:lnTo>
                <a:lnTo>
                  <a:pt x="550303" y="1793849"/>
                </a:lnTo>
                <a:lnTo>
                  <a:pt x="8775" y="1788769"/>
                </a:lnTo>
                <a:close/>
              </a:path>
              <a:path w="2308225" h="3991610">
                <a:moveTo>
                  <a:pt x="541248" y="1783689"/>
                </a:moveTo>
                <a:lnTo>
                  <a:pt x="8775" y="1788769"/>
                </a:lnTo>
                <a:lnTo>
                  <a:pt x="550303" y="1793849"/>
                </a:lnTo>
                <a:lnTo>
                  <a:pt x="545630" y="1788769"/>
                </a:lnTo>
                <a:lnTo>
                  <a:pt x="541248" y="1783689"/>
                </a:lnTo>
                <a:close/>
              </a:path>
              <a:path w="2308225" h="3991610">
                <a:moveTo>
                  <a:pt x="20612" y="1778609"/>
                </a:moveTo>
                <a:lnTo>
                  <a:pt x="14871" y="1783689"/>
                </a:lnTo>
                <a:lnTo>
                  <a:pt x="8775" y="1788769"/>
                </a:lnTo>
                <a:lnTo>
                  <a:pt x="541248" y="1783689"/>
                </a:lnTo>
                <a:lnTo>
                  <a:pt x="20612" y="1778609"/>
                </a:lnTo>
                <a:close/>
              </a:path>
              <a:path w="2308225" h="3991610">
                <a:moveTo>
                  <a:pt x="535711" y="1777339"/>
                </a:moveTo>
                <a:lnTo>
                  <a:pt x="20612" y="1778609"/>
                </a:lnTo>
                <a:lnTo>
                  <a:pt x="541248" y="1783689"/>
                </a:lnTo>
                <a:lnTo>
                  <a:pt x="535711" y="1777339"/>
                </a:lnTo>
                <a:close/>
              </a:path>
              <a:path w="2308225" h="3991610">
                <a:moveTo>
                  <a:pt x="525564" y="1769719"/>
                </a:moveTo>
                <a:lnTo>
                  <a:pt x="25742" y="1773529"/>
                </a:lnTo>
                <a:lnTo>
                  <a:pt x="535711" y="1777339"/>
                </a:lnTo>
                <a:lnTo>
                  <a:pt x="531152" y="1773529"/>
                </a:lnTo>
                <a:lnTo>
                  <a:pt x="525564" y="1769719"/>
                </a:lnTo>
                <a:close/>
              </a:path>
              <a:path w="2308225" h="3991610">
                <a:moveTo>
                  <a:pt x="36918" y="1764639"/>
                </a:moveTo>
                <a:lnTo>
                  <a:pt x="25742" y="1773529"/>
                </a:lnTo>
                <a:lnTo>
                  <a:pt x="525564" y="1769719"/>
                </a:lnTo>
                <a:lnTo>
                  <a:pt x="36918" y="1764639"/>
                </a:lnTo>
                <a:close/>
              </a:path>
              <a:path w="2308225" h="3991610">
                <a:moveTo>
                  <a:pt x="41211" y="1762099"/>
                </a:moveTo>
                <a:lnTo>
                  <a:pt x="36918" y="1764639"/>
                </a:lnTo>
                <a:lnTo>
                  <a:pt x="525564" y="1769719"/>
                </a:lnTo>
                <a:lnTo>
                  <a:pt x="519823" y="1764639"/>
                </a:lnTo>
                <a:lnTo>
                  <a:pt x="41211" y="1762099"/>
                </a:lnTo>
                <a:close/>
              </a:path>
              <a:path w="2308225" h="3991610">
                <a:moveTo>
                  <a:pt x="506768" y="1758289"/>
                </a:moveTo>
                <a:lnTo>
                  <a:pt x="41211" y="1762099"/>
                </a:lnTo>
                <a:lnTo>
                  <a:pt x="519823" y="1764639"/>
                </a:lnTo>
                <a:lnTo>
                  <a:pt x="515124" y="1762099"/>
                </a:lnTo>
                <a:lnTo>
                  <a:pt x="506768" y="1758289"/>
                </a:lnTo>
                <a:close/>
              </a:path>
              <a:path w="2308225" h="3991610">
                <a:moveTo>
                  <a:pt x="48526" y="1757019"/>
                </a:moveTo>
                <a:lnTo>
                  <a:pt x="41211" y="1762099"/>
                </a:lnTo>
                <a:lnTo>
                  <a:pt x="506768" y="1758289"/>
                </a:lnTo>
                <a:lnTo>
                  <a:pt x="48526" y="1757019"/>
                </a:lnTo>
                <a:close/>
              </a:path>
              <a:path w="2308225" h="3991610">
                <a:moveTo>
                  <a:pt x="60464" y="1749399"/>
                </a:moveTo>
                <a:lnTo>
                  <a:pt x="48526" y="1757019"/>
                </a:lnTo>
                <a:lnTo>
                  <a:pt x="453301" y="1750669"/>
                </a:lnTo>
                <a:lnTo>
                  <a:pt x="60464" y="1749399"/>
                </a:lnTo>
                <a:close/>
              </a:path>
              <a:path w="2308225" h="3991610">
                <a:moveTo>
                  <a:pt x="453301" y="1750669"/>
                </a:moveTo>
                <a:lnTo>
                  <a:pt x="48526" y="1757019"/>
                </a:lnTo>
                <a:lnTo>
                  <a:pt x="473913" y="1751939"/>
                </a:lnTo>
                <a:lnTo>
                  <a:pt x="453301" y="1750669"/>
                </a:lnTo>
                <a:close/>
              </a:path>
              <a:path w="2308225" h="3991610">
                <a:moveTo>
                  <a:pt x="473913" y="1751939"/>
                </a:moveTo>
                <a:lnTo>
                  <a:pt x="48526" y="1757019"/>
                </a:lnTo>
                <a:lnTo>
                  <a:pt x="494525" y="1753209"/>
                </a:lnTo>
                <a:lnTo>
                  <a:pt x="473913" y="1751939"/>
                </a:lnTo>
                <a:close/>
              </a:path>
              <a:path w="2308225" h="3991610">
                <a:moveTo>
                  <a:pt x="494525" y="1753209"/>
                </a:moveTo>
                <a:lnTo>
                  <a:pt x="48526" y="1757019"/>
                </a:lnTo>
                <a:lnTo>
                  <a:pt x="499783" y="1754479"/>
                </a:lnTo>
                <a:lnTo>
                  <a:pt x="494525" y="1753209"/>
                </a:lnTo>
                <a:close/>
              </a:path>
              <a:path w="2308225" h="3991610">
                <a:moveTo>
                  <a:pt x="416839" y="1745589"/>
                </a:moveTo>
                <a:lnTo>
                  <a:pt x="61810" y="1748129"/>
                </a:lnTo>
                <a:lnTo>
                  <a:pt x="60464" y="1749399"/>
                </a:lnTo>
                <a:lnTo>
                  <a:pt x="430136" y="1748129"/>
                </a:lnTo>
                <a:lnTo>
                  <a:pt x="416839" y="1745589"/>
                </a:lnTo>
                <a:close/>
              </a:path>
              <a:path w="2308225" h="3991610">
                <a:moveTo>
                  <a:pt x="399338" y="1743049"/>
                </a:moveTo>
                <a:lnTo>
                  <a:pt x="67945" y="1744319"/>
                </a:lnTo>
                <a:lnTo>
                  <a:pt x="61810" y="1748129"/>
                </a:lnTo>
                <a:lnTo>
                  <a:pt x="412089" y="1744319"/>
                </a:lnTo>
                <a:lnTo>
                  <a:pt x="405409" y="1744319"/>
                </a:lnTo>
                <a:lnTo>
                  <a:pt x="399338" y="1743049"/>
                </a:lnTo>
                <a:close/>
              </a:path>
              <a:path w="2308225" h="3991610">
                <a:moveTo>
                  <a:pt x="412089" y="1744319"/>
                </a:moveTo>
                <a:lnTo>
                  <a:pt x="61810" y="1748129"/>
                </a:lnTo>
                <a:lnTo>
                  <a:pt x="416839" y="1745589"/>
                </a:lnTo>
                <a:lnTo>
                  <a:pt x="412089" y="1744319"/>
                </a:lnTo>
                <a:close/>
              </a:path>
              <a:path w="2308225" h="3991610">
                <a:moveTo>
                  <a:pt x="381990" y="1739239"/>
                </a:moveTo>
                <a:lnTo>
                  <a:pt x="73063" y="1741779"/>
                </a:lnTo>
                <a:lnTo>
                  <a:pt x="67945" y="1744319"/>
                </a:lnTo>
                <a:lnTo>
                  <a:pt x="391490" y="1741779"/>
                </a:lnTo>
                <a:lnTo>
                  <a:pt x="381990" y="1739239"/>
                </a:lnTo>
                <a:close/>
              </a:path>
              <a:path w="2308225" h="3991610">
                <a:moveTo>
                  <a:pt x="391490" y="1741779"/>
                </a:moveTo>
                <a:lnTo>
                  <a:pt x="67945" y="1744319"/>
                </a:lnTo>
                <a:lnTo>
                  <a:pt x="399338" y="1743049"/>
                </a:lnTo>
                <a:lnTo>
                  <a:pt x="391490" y="1741779"/>
                </a:lnTo>
                <a:close/>
              </a:path>
              <a:path w="2308225" h="3991610">
                <a:moveTo>
                  <a:pt x="82410" y="1735429"/>
                </a:moveTo>
                <a:lnTo>
                  <a:pt x="73063" y="1741779"/>
                </a:lnTo>
                <a:lnTo>
                  <a:pt x="364744" y="1736699"/>
                </a:lnTo>
                <a:lnTo>
                  <a:pt x="82410" y="1735429"/>
                </a:lnTo>
                <a:close/>
              </a:path>
              <a:path w="2308225" h="3991610">
                <a:moveTo>
                  <a:pt x="364744" y="1736699"/>
                </a:moveTo>
                <a:lnTo>
                  <a:pt x="73063" y="1741779"/>
                </a:lnTo>
                <a:lnTo>
                  <a:pt x="370878" y="1737969"/>
                </a:lnTo>
                <a:lnTo>
                  <a:pt x="364744" y="1736699"/>
                </a:lnTo>
                <a:close/>
              </a:path>
              <a:path w="2308225" h="3991610">
                <a:moveTo>
                  <a:pt x="370878" y="1737969"/>
                </a:moveTo>
                <a:lnTo>
                  <a:pt x="73063" y="1741779"/>
                </a:lnTo>
                <a:lnTo>
                  <a:pt x="380034" y="1739239"/>
                </a:lnTo>
                <a:lnTo>
                  <a:pt x="370878" y="1737969"/>
                </a:lnTo>
                <a:close/>
              </a:path>
              <a:path w="2308225" h="3991610">
                <a:moveTo>
                  <a:pt x="381990" y="1739239"/>
                </a:moveTo>
                <a:lnTo>
                  <a:pt x="380034" y="1739239"/>
                </a:lnTo>
                <a:lnTo>
                  <a:pt x="73063" y="1741779"/>
                </a:lnTo>
                <a:lnTo>
                  <a:pt x="381990" y="1739239"/>
                </a:lnTo>
                <a:close/>
              </a:path>
              <a:path w="2308225" h="3991610">
                <a:moveTo>
                  <a:pt x="347472" y="1732889"/>
                </a:moveTo>
                <a:lnTo>
                  <a:pt x="86106" y="1734159"/>
                </a:lnTo>
                <a:lnTo>
                  <a:pt x="82410" y="1735429"/>
                </a:lnTo>
                <a:lnTo>
                  <a:pt x="354507" y="1734159"/>
                </a:lnTo>
                <a:lnTo>
                  <a:pt x="347472" y="1732889"/>
                </a:lnTo>
                <a:close/>
              </a:path>
              <a:path w="2308225" h="3991610">
                <a:moveTo>
                  <a:pt x="93586" y="1730349"/>
                </a:moveTo>
                <a:lnTo>
                  <a:pt x="86106" y="1734159"/>
                </a:lnTo>
                <a:lnTo>
                  <a:pt x="347472" y="1732889"/>
                </a:lnTo>
                <a:lnTo>
                  <a:pt x="93586" y="1730349"/>
                </a:lnTo>
                <a:close/>
              </a:path>
              <a:path w="2308225" h="3991610">
                <a:moveTo>
                  <a:pt x="99872" y="1727809"/>
                </a:moveTo>
                <a:lnTo>
                  <a:pt x="93586" y="1730349"/>
                </a:lnTo>
                <a:lnTo>
                  <a:pt x="347472" y="1732889"/>
                </a:lnTo>
                <a:lnTo>
                  <a:pt x="329006" y="1730349"/>
                </a:lnTo>
                <a:lnTo>
                  <a:pt x="99872" y="1727809"/>
                </a:lnTo>
                <a:close/>
              </a:path>
              <a:path w="2308225" h="3991610">
                <a:moveTo>
                  <a:pt x="103022" y="1726539"/>
                </a:moveTo>
                <a:lnTo>
                  <a:pt x="99872" y="1727809"/>
                </a:lnTo>
                <a:lnTo>
                  <a:pt x="329006" y="1730349"/>
                </a:lnTo>
                <a:lnTo>
                  <a:pt x="312775" y="1727809"/>
                </a:lnTo>
                <a:lnTo>
                  <a:pt x="103022" y="1726539"/>
                </a:lnTo>
                <a:close/>
              </a:path>
              <a:path w="2308225" h="3991610">
                <a:moveTo>
                  <a:pt x="295160" y="1723999"/>
                </a:moveTo>
                <a:lnTo>
                  <a:pt x="103022" y="1726539"/>
                </a:lnTo>
                <a:lnTo>
                  <a:pt x="312775" y="1727809"/>
                </a:lnTo>
                <a:lnTo>
                  <a:pt x="303911" y="1726539"/>
                </a:lnTo>
                <a:lnTo>
                  <a:pt x="295160" y="1723999"/>
                </a:lnTo>
                <a:close/>
              </a:path>
              <a:path w="2308225" h="3991610">
                <a:moveTo>
                  <a:pt x="114655" y="1722729"/>
                </a:moveTo>
                <a:lnTo>
                  <a:pt x="110401" y="1723999"/>
                </a:lnTo>
                <a:lnTo>
                  <a:pt x="103022" y="1726539"/>
                </a:lnTo>
                <a:lnTo>
                  <a:pt x="295160" y="1723999"/>
                </a:lnTo>
                <a:lnTo>
                  <a:pt x="288467" y="1723999"/>
                </a:lnTo>
                <a:lnTo>
                  <a:pt x="114655" y="1722729"/>
                </a:lnTo>
                <a:close/>
              </a:path>
              <a:path w="2308225" h="3991610">
                <a:moveTo>
                  <a:pt x="277317" y="1721459"/>
                </a:moveTo>
                <a:lnTo>
                  <a:pt x="114655" y="1722729"/>
                </a:lnTo>
                <a:lnTo>
                  <a:pt x="288467" y="1723999"/>
                </a:lnTo>
                <a:lnTo>
                  <a:pt x="279336" y="1722729"/>
                </a:lnTo>
                <a:lnTo>
                  <a:pt x="277317" y="1721459"/>
                </a:lnTo>
                <a:close/>
              </a:path>
              <a:path w="2308225" h="3991610">
                <a:moveTo>
                  <a:pt x="123634" y="1718919"/>
                </a:moveTo>
                <a:lnTo>
                  <a:pt x="114655" y="1722729"/>
                </a:lnTo>
                <a:lnTo>
                  <a:pt x="259232" y="1720189"/>
                </a:lnTo>
                <a:lnTo>
                  <a:pt x="123634" y="1718919"/>
                </a:lnTo>
                <a:close/>
              </a:path>
              <a:path w="2308225" h="3991610">
                <a:moveTo>
                  <a:pt x="267855" y="1720189"/>
                </a:moveTo>
                <a:lnTo>
                  <a:pt x="259232" y="1720189"/>
                </a:lnTo>
                <a:lnTo>
                  <a:pt x="114655" y="1722729"/>
                </a:lnTo>
                <a:lnTo>
                  <a:pt x="267855" y="1720189"/>
                </a:lnTo>
                <a:close/>
              </a:path>
              <a:path w="2308225" h="3991610">
                <a:moveTo>
                  <a:pt x="267855" y="1720189"/>
                </a:moveTo>
                <a:lnTo>
                  <a:pt x="114655" y="1722729"/>
                </a:lnTo>
                <a:lnTo>
                  <a:pt x="277317" y="1721459"/>
                </a:lnTo>
                <a:lnTo>
                  <a:pt x="267855" y="1720189"/>
                </a:lnTo>
                <a:close/>
              </a:path>
              <a:path w="2308225" h="3991610">
                <a:moveTo>
                  <a:pt x="247256" y="1717649"/>
                </a:moveTo>
                <a:lnTo>
                  <a:pt x="123634" y="1718919"/>
                </a:lnTo>
                <a:lnTo>
                  <a:pt x="259232" y="1720189"/>
                </a:lnTo>
                <a:lnTo>
                  <a:pt x="255435" y="1718919"/>
                </a:lnTo>
                <a:lnTo>
                  <a:pt x="247256" y="1717649"/>
                </a:lnTo>
                <a:close/>
              </a:path>
              <a:path w="2308225" h="3991610">
                <a:moveTo>
                  <a:pt x="232244" y="1716379"/>
                </a:moveTo>
                <a:lnTo>
                  <a:pt x="130429" y="1717649"/>
                </a:lnTo>
                <a:lnTo>
                  <a:pt x="123634" y="1718919"/>
                </a:lnTo>
                <a:lnTo>
                  <a:pt x="247256" y="1717649"/>
                </a:lnTo>
                <a:lnTo>
                  <a:pt x="240817" y="1717649"/>
                </a:lnTo>
                <a:lnTo>
                  <a:pt x="232244" y="1716379"/>
                </a:lnTo>
                <a:close/>
              </a:path>
              <a:path w="2308225" h="3991610">
                <a:moveTo>
                  <a:pt x="209753" y="1715109"/>
                </a:moveTo>
                <a:lnTo>
                  <a:pt x="139458" y="1716379"/>
                </a:lnTo>
                <a:lnTo>
                  <a:pt x="130429" y="1717649"/>
                </a:lnTo>
                <a:lnTo>
                  <a:pt x="226644" y="1716379"/>
                </a:lnTo>
                <a:lnTo>
                  <a:pt x="222021" y="1716379"/>
                </a:lnTo>
                <a:lnTo>
                  <a:pt x="209753" y="1715109"/>
                </a:lnTo>
                <a:close/>
              </a:path>
              <a:path w="2308225" h="3991610">
                <a:moveTo>
                  <a:pt x="232244" y="1716379"/>
                </a:moveTo>
                <a:lnTo>
                  <a:pt x="226644" y="1716379"/>
                </a:lnTo>
                <a:lnTo>
                  <a:pt x="130429" y="1717649"/>
                </a:lnTo>
                <a:lnTo>
                  <a:pt x="232244" y="1716379"/>
                </a:lnTo>
                <a:close/>
              </a:path>
              <a:path w="2308225" h="3991610">
                <a:moveTo>
                  <a:pt x="185445" y="1713839"/>
                </a:moveTo>
                <a:lnTo>
                  <a:pt x="144233" y="1715109"/>
                </a:lnTo>
                <a:lnTo>
                  <a:pt x="139458" y="1716379"/>
                </a:lnTo>
                <a:lnTo>
                  <a:pt x="209753" y="1715109"/>
                </a:lnTo>
                <a:lnTo>
                  <a:pt x="206057" y="1715109"/>
                </a:lnTo>
                <a:lnTo>
                  <a:pt x="185445" y="1713839"/>
                </a:lnTo>
                <a:close/>
              </a:path>
              <a:path w="2308225" h="3991610">
                <a:moveTo>
                  <a:pt x="185445" y="1713839"/>
                </a:moveTo>
                <a:lnTo>
                  <a:pt x="164846" y="1713839"/>
                </a:lnTo>
                <a:lnTo>
                  <a:pt x="144233" y="1715109"/>
                </a:lnTo>
                <a:lnTo>
                  <a:pt x="185445" y="1713839"/>
                </a:lnTo>
                <a:close/>
              </a:path>
              <a:path w="2308225" h="3991610">
                <a:moveTo>
                  <a:pt x="2307729" y="3681501"/>
                </a:moveTo>
                <a:lnTo>
                  <a:pt x="2297315" y="3990111"/>
                </a:lnTo>
                <a:lnTo>
                  <a:pt x="2307729" y="3991381"/>
                </a:lnTo>
                <a:lnTo>
                  <a:pt x="2307729" y="3681501"/>
                </a:lnTo>
                <a:close/>
              </a:path>
              <a:path w="2308225" h="3991610">
                <a:moveTo>
                  <a:pt x="2307729" y="3681501"/>
                </a:moveTo>
                <a:lnTo>
                  <a:pt x="2279777" y="3987571"/>
                </a:lnTo>
                <a:lnTo>
                  <a:pt x="2297315" y="3990111"/>
                </a:lnTo>
                <a:lnTo>
                  <a:pt x="2307729" y="3681501"/>
                </a:lnTo>
                <a:close/>
              </a:path>
              <a:path w="2308225" h="3991610">
                <a:moveTo>
                  <a:pt x="2261692" y="3985031"/>
                </a:moveTo>
                <a:lnTo>
                  <a:pt x="2273071" y="3987571"/>
                </a:lnTo>
                <a:lnTo>
                  <a:pt x="2279777" y="3987571"/>
                </a:lnTo>
                <a:lnTo>
                  <a:pt x="2261692" y="3985031"/>
                </a:lnTo>
                <a:close/>
              </a:path>
              <a:path w="2308225" h="3991610">
                <a:moveTo>
                  <a:pt x="2307729" y="3681501"/>
                </a:moveTo>
                <a:lnTo>
                  <a:pt x="2261692" y="3985031"/>
                </a:lnTo>
                <a:lnTo>
                  <a:pt x="2279777" y="3987571"/>
                </a:lnTo>
                <a:lnTo>
                  <a:pt x="2307729" y="3681501"/>
                </a:lnTo>
                <a:close/>
              </a:path>
              <a:path w="2308225" h="3991610">
                <a:moveTo>
                  <a:pt x="2307729" y="3681501"/>
                </a:moveTo>
                <a:lnTo>
                  <a:pt x="2243340" y="3983761"/>
                </a:lnTo>
                <a:lnTo>
                  <a:pt x="2249347" y="3983761"/>
                </a:lnTo>
                <a:lnTo>
                  <a:pt x="2261692" y="3985031"/>
                </a:lnTo>
                <a:lnTo>
                  <a:pt x="2307729" y="3681501"/>
                </a:lnTo>
                <a:close/>
              </a:path>
              <a:path w="2308225" h="3991610">
                <a:moveTo>
                  <a:pt x="576326" y="3981221"/>
                </a:moveTo>
                <a:lnTo>
                  <a:pt x="432701" y="3982491"/>
                </a:lnTo>
                <a:lnTo>
                  <a:pt x="453301" y="3983761"/>
                </a:lnTo>
                <a:lnTo>
                  <a:pt x="556323" y="3982491"/>
                </a:lnTo>
                <a:lnTo>
                  <a:pt x="576326" y="3981221"/>
                </a:lnTo>
                <a:close/>
              </a:path>
              <a:path w="2308225" h="3991610">
                <a:moveTo>
                  <a:pt x="556323" y="3982491"/>
                </a:moveTo>
                <a:lnTo>
                  <a:pt x="453301" y="3983761"/>
                </a:lnTo>
                <a:lnTo>
                  <a:pt x="535711" y="3983761"/>
                </a:lnTo>
                <a:lnTo>
                  <a:pt x="556323" y="3982491"/>
                </a:lnTo>
                <a:close/>
              </a:path>
              <a:path w="2308225" h="3991610">
                <a:moveTo>
                  <a:pt x="2307729" y="3681501"/>
                </a:moveTo>
                <a:lnTo>
                  <a:pt x="2224735" y="3981221"/>
                </a:lnTo>
                <a:lnTo>
                  <a:pt x="2226068" y="3981221"/>
                </a:lnTo>
                <a:lnTo>
                  <a:pt x="2243340" y="3983761"/>
                </a:lnTo>
                <a:lnTo>
                  <a:pt x="2307729" y="3681501"/>
                </a:lnTo>
                <a:close/>
              </a:path>
              <a:path w="2308225" h="3991610">
                <a:moveTo>
                  <a:pt x="411581" y="3979951"/>
                </a:moveTo>
                <a:lnTo>
                  <a:pt x="432701" y="3982491"/>
                </a:lnTo>
                <a:lnTo>
                  <a:pt x="576326" y="3981221"/>
                </a:lnTo>
                <a:lnTo>
                  <a:pt x="411581" y="3979951"/>
                </a:lnTo>
                <a:close/>
              </a:path>
              <a:path w="2308225" h="3991610">
                <a:moveTo>
                  <a:pt x="615607" y="3978681"/>
                </a:moveTo>
                <a:lnTo>
                  <a:pt x="411581" y="3979951"/>
                </a:lnTo>
                <a:lnTo>
                  <a:pt x="576326" y="3981221"/>
                </a:lnTo>
                <a:lnTo>
                  <a:pt x="615607" y="3978681"/>
                </a:lnTo>
                <a:close/>
              </a:path>
              <a:path w="2308225" h="3991610">
                <a:moveTo>
                  <a:pt x="2307729" y="3681501"/>
                </a:moveTo>
                <a:lnTo>
                  <a:pt x="2205990" y="3979951"/>
                </a:lnTo>
                <a:lnTo>
                  <a:pt x="2224735" y="3981221"/>
                </a:lnTo>
                <a:lnTo>
                  <a:pt x="2307729" y="3681501"/>
                </a:lnTo>
                <a:close/>
              </a:path>
              <a:path w="2308225" h="3991610">
                <a:moveTo>
                  <a:pt x="621220" y="3977411"/>
                </a:moveTo>
                <a:lnTo>
                  <a:pt x="388835" y="3978681"/>
                </a:lnTo>
                <a:lnTo>
                  <a:pt x="411581" y="3979951"/>
                </a:lnTo>
                <a:lnTo>
                  <a:pt x="615607" y="3978681"/>
                </a:lnTo>
                <a:lnTo>
                  <a:pt x="621220" y="3977411"/>
                </a:lnTo>
                <a:close/>
              </a:path>
              <a:path w="2308225" h="3991610">
                <a:moveTo>
                  <a:pt x="2187067" y="3978681"/>
                </a:moveTo>
                <a:lnTo>
                  <a:pt x="2203221" y="3979951"/>
                </a:lnTo>
                <a:lnTo>
                  <a:pt x="2205990" y="3979951"/>
                </a:lnTo>
                <a:lnTo>
                  <a:pt x="2187067" y="3978681"/>
                </a:lnTo>
                <a:close/>
              </a:path>
              <a:path w="2308225" h="3991610">
                <a:moveTo>
                  <a:pt x="2307729" y="3681501"/>
                </a:moveTo>
                <a:lnTo>
                  <a:pt x="2187067" y="3978681"/>
                </a:lnTo>
                <a:lnTo>
                  <a:pt x="2205990" y="3979951"/>
                </a:lnTo>
                <a:lnTo>
                  <a:pt x="2307729" y="3681501"/>
                </a:lnTo>
                <a:close/>
              </a:path>
              <a:path w="2308225" h="3991610">
                <a:moveTo>
                  <a:pt x="370956" y="3976165"/>
                </a:moveTo>
                <a:lnTo>
                  <a:pt x="374992" y="3977411"/>
                </a:lnTo>
                <a:lnTo>
                  <a:pt x="388835" y="3978681"/>
                </a:lnTo>
                <a:lnTo>
                  <a:pt x="634441" y="3977411"/>
                </a:lnTo>
                <a:lnTo>
                  <a:pt x="370956" y="3976165"/>
                </a:lnTo>
                <a:close/>
              </a:path>
              <a:path w="2308225" h="3991610">
                <a:moveTo>
                  <a:pt x="2307729" y="3681501"/>
                </a:moveTo>
                <a:lnTo>
                  <a:pt x="2167928" y="3976141"/>
                </a:lnTo>
                <a:lnTo>
                  <a:pt x="2180729" y="3977411"/>
                </a:lnTo>
                <a:lnTo>
                  <a:pt x="2187067" y="3978681"/>
                </a:lnTo>
                <a:lnTo>
                  <a:pt x="2307729" y="3681501"/>
                </a:lnTo>
                <a:close/>
              </a:path>
              <a:path w="2308225" h="3991610">
                <a:moveTo>
                  <a:pt x="370878" y="3976141"/>
                </a:moveTo>
                <a:lnTo>
                  <a:pt x="634441" y="3977411"/>
                </a:lnTo>
                <a:lnTo>
                  <a:pt x="370878" y="3976141"/>
                </a:lnTo>
                <a:close/>
              </a:path>
              <a:path w="2308225" h="3991610">
                <a:moveTo>
                  <a:pt x="644042" y="3976141"/>
                </a:moveTo>
                <a:lnTo>
                  <a:pt x="370878" y="3976141"/>
                </a:lnTo>
                <a:lnTo>
                  <a:pt x="634441" y="3977411"/>
                </a:lnTo>
                <a:lnTo>
                  <a:pt x="644042" y="3976141"/>
                </a:lnTo>
                <a:close/>
              </a:path>
              <a:path w="2308225" h="3991610">
                <a:moveTo>
                  <a:pt x="2167928" y="3976141"/>
                </a:moveTo>
                <a:close/>
              </a:path>
              <a:path w="2308225" h="3991610">
                <a:moveTo>
                  <a:pt x="342811" y="3973601"/>
                </a:moveTo>
                <a:lnTo>
                  <a:pt x="356349" y="3974871"/>
                </a:lnTo>
                <a:lnTo>
                  <a:pt x="365861" y="3976141"/>
                </a:lnTo>
                <a:lnTo>
                  <a:pt x="644042" y="3976141"/>
                </a:lnTo>
                <a:lnTo>
                  <a:pt x="653161" y="3974871"/>
                </a:lnTo>
                <a:lnTo>
                  <a:pt x="342811" y="3973601"/>
                </a:lnTo>
                <a:close/>
              </a:path>
              <a:path w="2308225" h="3991610">
                <a:moveTo>
                  <a:pt x="653161" y="3974871"/>
                </a:moveTo>
                <a:lnTo>
                  <a:pt x="356349" y="3974871"/>
                </a:lnTo>
                <a:lnTo>
                  <a:pt x="644042" y="3976141"/>
                </a:lnTo>
                <a:lnTo>
                  <a:pt x="653161" y="3974871"/>
                </a:lnTo>
                <a:close/>
              </a:path>
              <a:path w="2308225" h="3991610">
                <a:moveTo>
                  <a:pt x="2117543" y="3974437"/>
                </a:moveTo>
                <a:lnTo>
                  <a:pt x="2148598" y="3976141"/>
                </a:lnTo>
                <a:lnTo>
                  <a:pt x="2120538" y="3974488"/>
                </a:lnTo>
                <a:lnTo>
                  <a:pt x="2117543" y="3974437"/>
                </a:lnTo>
                <a:close/>
              </a:path>
              <a:path w="2308225" h="3991610">
                <a:moveTo>
                  <a:pt x="2120538" y="3974488"/>
                </a:moveTo>
                <a:lnTo>
                  <a:pt x="2148598" y="3976141"/>
                </a:lnTo>
                <a:lnTo>
                  <a:pt x="2121272" y="3974501"/>
                </a:lnTo>
                <a:lnTo>
                  <a:pt x="2120538" y="3974488"/>
                </a:lnTo>
                <a:close/>
              </a:path>
              <a:path w="2308225" h="3991610">
                <a:moveTo>
                  <a:pt x="2121589" y="3974506"/>
                </a:moveTo>
                <a:lnTo>
                  <a:pt x="2148598" y="3976141"/>
                </a:lnTo>
                <a:lnTo>
                  <a:pt x="2123191" y="3974534"/>
                </a:lnTo>
                <a:lnTo>
                  <a:pt x="2121589" y="3974506"/>
                </a:lnTo>
                <a:close/>
              </a:path>
              <a:path w="2308225" h="3991610">
                <a:moveTo>
                  <a:pt x="2123367" y="3974537"/>
                </a:moveTo>
                <a:lnTo>
                  <a:pt x="2148598" y="3976141"/>
                </a:lnTo>
                <a:lnTo>
                  <a:pt x="2123863" y="3974545"/>
                </a:lnTo>
                <a:lnTo>
                  <a:pt x="2123367" y="3974537"/>
                </a:lnTo>
                <a:close/>
              </a:path>
              <a:path w="2308225" h="3991610">
                <a:moveTo>
                  <a:pt x="1605673" y="3940581"/>
                </a:moveTo>
                <a:lnTo>
                  <a:pt x="1617065" y="3941851"/>
                </a:lnTo>
                <a:lnTo>
                  <a:pt x="2167928" y="3976141"/>
                </a:lnTo>
                <a:lnTo>
                  <a:pt x="1605673" y="3940581"/>
                </a:lnTo>
                <a:close/>
              </a:path>
              <a:path w="2308225" h="3991610">
                <a:moveTo>
                  <a:pt x="1602285" y="3940306"/>
                </a:moveTo>
                <a:lnTo>
                  <a:pt x="1605673" y="3940581"/>
                </a:lnTo>
                <a:lnTo>
                  <a:pt x="2167928" y="3976141"/>
                </a:lnTo>
                <a:lnTo>
                  <a:pt x="1602285" y="3940306"/>
                </a:lnTo>
                <a:close/>
              </a:path>
              <a:path w="2308225" h="3991610">
                <a:moveTo>
                  <a:pt x="1590001" y="3939311"/>
                </a:moveTo>
                <a:lnTo>
                  <a:pt x="1602285" y="3940306"/>
                </a:lnTo>
                <a:lnTo>
                  <a:pt x="2167928" y="3976141"/>
                </a:lnTo>
                <a:lnTo>
                  <a:pt x="1590001" y="3939311"/>
                </a:lnTo>
                <a:close/>
              </a:path>
              <a:path w="2308225" h="3991610">
                <a:moveTo>
                  <a:pt x="1582127" y="3938041"/>
                </a:moveTo>
                <a:lnTo>
                  <a:pt x="1586572" y="3939311"/>
                </a:lnTo>
                <a:lnTo>
                  <a:pt x="1590001" y="3939311"/>
                </a:lnTo>
                <a:lnTo>
                  <a:pt x="2167928" y="3976141"/>
                </a:lnTo>
                <a:lnTo>
                  <a:pt x="1582127" y="3938041"/>
                </a:lnTo>
                <a:close/>
              </a:path>
              <a:path w="2308225" h="3991610">
                <a:moveTo>
                  <a:pt x="1578267" y="3937576"/>
                </a:moveTo>
                <a:lnTo>
                  <a:pt x="1582127" y="3938041"/>
                </a:lnTo>
                <a:lnTo>
                  <a:pt x="2167928" y="3976141"/>
                </a:lnTo>
                <a:lnTo>
                  <a:pt x="1578267" y="3937576"/>
                </a:lnTo>
                <a:close/>
              </a:path>
              <a:path w="2308225" h="3991610">
                <a:moveTo>
                  <a:pt x="1571586" y="3936771"/>
                </a:moveTo>
                <a:lnTo>
                  <a:pt x="1578267" y="3937576"/>
                </a:lnTo>
                <a:lnTo>
                  <a:pt x="2167928" y="3976141"/>
                </a:lnTo>
                <a:lnTo>
                  <a:pt x="1571586" y="3936771"/>
                </a:lnTo>
                <a:close/>
              </a:path>
              <a:path w="2308225" h="3991610">
                <a:moveTo>
                  <a:pt x="1562312" y="3936116"/>
                </a:moveTo>
                <a:lnTo>
                  <a:pt x="1565960" y="3936771"/>
                </a:lnTo>
                <a:lnTo>
                  <a:pt x="1571586" y="3936771"/>
                </a:lnTo>
                <a:lnTo>
                  <a:pt x="2167928" y="3976141"/>
                </a:lnTo>
                <a:lnTo>
                  <a:pt x="1562312" y="3936116"/>
                </a:lnTo>
                <a:close/>
              </a:path>
              <a:path w="2308225" h="3991610">
                <a:moveTo>
                  <a:pt x="1558886" y="3935501"/>
                </a:moveTo>
                <a:lnTo>
                  <a:pt x="1562312" y="3936116"/>
                </a:lnTo>
                <a:lnTo>
                  <a:pt x="2167928" y="3976141"/>
                </a:lnTo>
                <a:lnTo>
                  <a:pt x="1558886" y="3935501"/>
                </a:lnTo>
                <a:close/>
              </a:path>
              <a:path w="2308225" h="3991610">
                <a:moveTo>
                  <a:pt x="1546511" y="3934422"/>
                </a:moveTo>
                <a:lnTo>
                  <a:pt x="1553006" y="3935501"/>
                </a:lnTo>
                <a:lnTo>
                  <a:pt x="1558886" y="3935501"/>
                </a:lnTo>
                <a:lnTo>
                  <a:pt x="2167928" y="3976141"/>
                </a:lnTo>
                <a:lnTo>
                  <a:pt x="1546511" y="3934422"/>
                </a:lnTo>
                <a:close/>
              </a:path>
              <a:path w="2308225" h="3991610">
                <a:moveTo>
                  <a:pt x="1545361" y="3934231"/>
                </a:moveTo>
                <a:lnTo>
                  <a:pt x="1546617" y="3934429"/>
                </a:lnTo>
                <a:lnTo>
                  <a:pt x="2167928" y="3976141"/>
                </a:lnTo>
                <a:lnTo>
                  <a:pt x="1545361" y="3934231"/>
                </a:lnTo>
                <a:close/>
              </a:path>
              <a:path w="2308225" h="3991610">
                <a:moveTo>
                  <a:pt x="2307729" y="3681501"/>
                </a:moveTo>
                <a:lnTo>
                  <a:pt x="1524749" y="3932961"/>
                </a:lnTo>
                <a:lnTo>
                  <a:pt x="1548304" y="3934429"/>
                </a:lnTo>
                <a:lnTo>
                  <a:pt x="2167928" y="3976141"/>
                </a:lnTo>
                <a:lnTo>
                  <a:pt x="2307729" y="3681501"/>
                </a:lnTo>
                <a:close/>
              </a:path>
              <a:path w="2308225" h="3991610">
                <a:moveTo>
                  <a:pt x="667029" y="3973601"/>
                </a:moveTo>
                <a:lnTo>
                  <a:pt x="342811" y="3973601"/>
                </a:lnTo>
                <a:lnTo>
                  <a:pt x="653161" y="3974871"/>
                </a:lnTo>
                <a:lnTo>
                  <a:pt x="667029" y="3973601"/>
                </a:lnTo>
                <a:close/>
              </a:path>
              <a:path w="2308225" h="3991610">
                <a:moveTo>
                  <a:pt x="2090192" y="3973969"/>
                </a:moveTo>
                <a:lnTo>
                  <a:pt x="2094674" y="3974871"/>
                </a:lnTo>
                <a:lnTo>
                  <a:pt x="2124746" y="3974871"/>
                </a:lnTo>
                <a:lnTo>
                  <a:pt x="2116151" y="3974413"/>
                </a:lnTo>
                <a:lnTo>
                  <a:pt x="2090192" y="3973969"/>
                </a:lnTo>
                <a:close/>
              </a:path>
              <a:path w="2308225" h="3991610">
                <a:moveTo>
                  <a:pt x="2116151" y="3974413"/>
                </a:moveTo>
                <a:lnTo>
                  <a:pt x="2124746" y="3974871"/>
                </a:lnTo>
                <a:lnTo>
                  <a:pt x="2125215" y="3974871"/>
                </a:lnTo>
                <a:lnTo>
                  <a:pt x="2117082" y="3974429"/>
                </a:lnTo>
                <a:lnTo>
                  <a:pt x="2116151" y="3974413"/>
                </a:lnTo>
                <a:close/>
              </a:path>
              <a:path w="2308225" h="3991610">
                <a:moveTo>
                  <a:pt x="2117082" y="3974429"/>
                </a:moveTo>
                <a:lnTo>
                  <a:pt x="2125215" y="3974871"/>
                </a:lnTo>
                <a:lnTo>
                  <a:pt x="2125450" y="3974871"/>
                </a:lnTo>
                <a:lnTo>
                  <a:pt x="2117543" y="3974437"/>
                </a:lnTo>
                <a:lnTo>
                  <a:pt x="2117082" y="3974429"/>
                </a:lnTo>
                <a:close/>
              </a:path>
              <a:path w="2308225" h="3991610">
                <a:moveTo>
                  <a:pt x="2123863" y="3974545"/>
                </a:moveTo>
                <a:lnTo>
                  <a:pt x="2128912" y="3974871"/>
                </a:lnTo>
                <a:lnTo>
                  <a:pt x="2142896" y="3974871"/>
                </a:lnTo>
                <a:lnTo>
                  <a:pt x="2123863" y="3974545"/>
                </a:lnTo>
                <a:close/>
              </a:path>
              <a:path w="2308225" h="3991610">
                <a:moveTo>
                  <a:pt x="2123417" y="3974516"/>
                </a:moveTo>
                <a:lnTo>
                  <a:pt x="2123863" y="3974545"/>
                </a:lnTo>
                <a:lnTo>
                  <a:pt x="2142896" y="3974871"/>
                </a:lnTo>
                <a:lnTo>
                  <a:pt x="2123417" y="3974516"/>
                </a:lnTo>
                <a:close/>
              </a:path>
              <a:path w="2308225" h="3991610">
                <a:moveTo>
                  <a:pt x="2122378" y="3974449"/>
                </a:moveTo>
                <a:lnTo>
                  <a:pt x="2123417" y="3974516"/>
                </a:lnTo>
                <a:lnTo>
                  <a:pt x="2142896" y="3974871"/>
                </a:lnTo>
                <a:lnTo>
                  <a:pt x="2122378" y="3974449"/>
                </a:lnTo>
                <a:close/>
              </a:path>
              <a:path w="2308225" h="3991610">
                <a:moveTo>
                  <a:pt x="2121012" y="3974361"/>
                </a:moveTo>
                <a:lnTo>
                  <a:pt x="2122378" y="3974449"/>
                </a:lnTo>
                <a:lnTo>
                  <a:pt x="2142896" y="3974871"/>
                </a:lnTo>
                <a:lnTo>
                  <a:pt x="2121012" y="3974361"/>
                </a:lnTo>
                <a:close/>
              </a:path>
              <a:path w="2308225" h="3991610">
                <a:moveTo>
                  <a:pt x="2116122" y="3974046"/>
                </a:moveTo>
                <a:lnTo>
                  <a:pt x="2121012" y="3974361"/>
                </a:lnTo>
                <a:lnTo>
                  <a:pt x="2142896" y="3974871"/>
                </a:lnTo>
                <a:lnTo>
                  <a:pt x="2116122" y="3974046"/>
                </a:lnTo>
                <a:close/>
              </a:path>
              <a:path w="2308225" h="3991610">
                <a:moveTo>
                  <a:pt x="2110126" y="3973659"/>
                </a:moveTo>
                <a:lnTo>
                  <a:pt x="2116122" y="3974046"/>
                </a:lnTo>
                <a:lnTo>
                  <a:pt x="2142896" y="3974871"/>
                </a:lnTo>
                <a:lnTo>
                  <a:pt x="2110126" y="3973659"/>
                </a:lnTo>
                <a:close/>
              </a:path>
              <a:path w="2308225" h="3991610">
                <a:moveTo>
                  <a:pt x="2109599" y="3973625"/>
                </a:moveTo>
                <a:lnTo>
                  <a:pt x="2110126" y="3973659"/>
                </a:lnTo>
                <a:lnTo>
                  <a:pt x="2142896" y="3974871"/>
                </a:lnTo>
                <a:lnTo>
                  <a:pt x="2109599" y="3973625"/>
                </a:lnTo>
                <a:close/>
              </a:path>
              <a:path w="2308225" h="3991610">
                <a:moveTo>
                  <a:pt x="2108358" y="3973545"/>
                </a:moveTo>
                <a:lnTo>
                  <a:pt x="2109599" y="3973625"/>
                </a:lnTo>
                <a:lnTo>
                  <a:pt x="2142896" y="3974871"/>
                </a:lnTo>
                <a:lnTo>
                  <a:pt x="2108358" y="3973545"/>
                </a:lnTo>
                <a:close/>
              </a:path>
              <a:path w="2308225" h="3991610">
                <a:moveTo>
                  <a:pt x="2105809" y="3973381"/>
                </a:moveTo>
                <a:lnTo>
                  <a:pt x="2108358" y="3973545"/>
                </a:lnTo>
                <a:lnTo>
                  <a:pt x="2142896" y="3974871"/>
                </a:lnTo>
                <a:lnTo>
                  <a:pt x="2105809" y="3973381"/>
                </a:lnTo>
                <a:close/>
              </a:path>
              <a:path w="2308225" h="3991610">
                <a:moveTo>
                  <a:pt x="2104373" y="3973288"/>
                </a:moveTo>
                <a:lnTo>
                  <a:pt x="2105828" y="3973381"/>
                </a:lnTo>
                <a:lnTo>
                  <a:pt x="2142896" y="3974871"/>
                </a:lnTo>
                <a:lnTo>
                  <a:pt x="2104373" y="3973288"/>
                </a:lnTo>
                <a:close/>
              </a:path>
              <a:path w="2308225" h="3991610">
                <a:moveTo>
                  <a:pt x="2102985" y="3973198"/>
                </a:moveTo>
                <a:lnTo>
                  <a:pt x="2104373" y="3973288"/>
                </a:lnTo>
                <a:lnTo>
                  <a:pt x="2142896" y="3974871"/>
                </a:lnTo>
                <a:lnTo>
                  <a:pt x="2102985" y="3973198"/>
                </a:lnTo>
                <a:close/>
              </a:path>
              <a:path w="2308225" h="3991610">
                <a:moveTo>
                  <a:pt x="2098859" y="3972932"/>
                </a:moveTo>
                <a:lnTo>
                  <a:pt x="2102985" y="3973198"/>
                </a:lnTo>
                <a:lnTo>
                  <a:pt x="2142896" y="3974871"/>
                </a:lnTo>
                <a:lnTo>
                  <a:pt x="2098859" y="3972932"/>
                </a:lnTo>
                <a:close/>
              </a:path>
              <a:path w="2308225" h="3991610">
                <a:moveTo>
                  <a:pt x="2097483" y="3972843"/>
                </a:moveTo>
                <a:lnTo>
                  <a:pt x="2098859" y="3972932"/>
                </a:lnTo>
                <a:lnTo>
                  <a:pt x="2142896" y="3974871"/>
                </a:lnTo>
                <a:lnTo>
                  <a:pt x="2097483" y="3972843"/>
                </a:lnTo>
                <a:close/>
              </a:path>
              <a:path w="2308225" h="3991610">
                <a:moveTo>
                  <a:pt x="2091859" y="3972481"/>
                </a:moveTo>
                <a:lnTo>
                  <a:pt x="2097483" y="3972843"/>
                </a:lnTo>
                <a:lnTo>
                  <a:pt x="2142896" y="3974871"/>
                </a:lnTo>
                <a:lnTo>
                  <a:pt x="2091859" y="3972481"/>
                </a:lnTo>
                <a:close/>
              </a:path>
              <a:path w="2308225" h="3991610">
                <a:moveTo>
                  <a:pt x="2083579" y="3971946"/>
                </a:moveTo>
                <a:lnTo>
                  <a:pt x="2091859" y="3972481"/>
                </a:lnTo>
                <a:lnTo>
                  <a:pt x="2142896" y="3974871"/>
                </a:lnTo>
                <a:lnTo>
                  <a:pt x="2083579" y="3971946"/>
                </a:lnTo>
                <a:close/>
              </a:path>
              <a:path w="2308225" h="3991610">
                <a:moveTo>
                  <a:pt x="2080119" y="3971723"/>
                </a:moveTo>
                <a:lnTo>
                  <a:pt x="2083579" y="3971946"/>
                </a:lnTo>
                <a:lnTo>
                  <a:pt x="2142896" y="3974871"/>
                </a:lnTo>
                <a:lnTo>
                  <a:pt x="2080119" y="3971723"/>
                </a:lnTo>
                <a:close/>
              </a:path>
              <a:path w="2308225" h="3991610">
                <a:moveTo>
                  <a:pt x="2121042" y="3974473"/>
                </a:moveTo>
                <a:lnTo>
                  <a:pt x="2121629" y="3974507"/>
                </a:lnTo>
                <a:lnTo>
                  <a:pt x="2123191" y="3974534"/>
                </a:lnTo>
                <a:lnTo>
                  <a:pt x="2122563" y="3974501"/>
                </a:lnTo>
                <a:lnTo>
                  <a:pt x="2121042" y="3974473"/>
                </a:lnTo>
                <a:close/>
              </a:path>
              <a:path w="2308225" h="3991610">
                <a:moveTo>
                  <a:pt x="2121810" y="3974438"/>
                </a:moveTo>
                <a:lnTo>
                  <a:pt x="2122899" y="3974507"/>
                </a:lnTo>
                <a:lnTo>
                  <a:pt x="2123417" y="3974516"/>
                </a:lnTo>
                <a:lnTo>
                  <a:pt x="2122378" y="3974449"/>
                </a:lnTo>
                <a:lnTo>
                  <a:pt x="2121810" y="3974438"/>
                </a:lnTo>
                <a:close/>
              </a:path>
              <a:path w="2308225" h="3991610">
                <a:moveTo>
                  <a:pt x="2119761" y="3974396"/>
                </a:moveTo>
                <a:lnTo>
                  <a:pt x="2121042" y="3974473"/>
                </a:lnTo>
                <a:lnTo>
                  <a:pt x="2122716" y="3974504"/>
                </a:lnTo>
                <a:lnTo>
                  <a:pt x="2121609" y="3974434"/>
                </a:lnTo>
                <a:lnTo>
                  <a:pt x="2119761" y="3974396"/>
                </a:lnTo>
                <a:close/>
              </a:path>
              <a:path w="2308225" h="3991610">
                <a:moveTo>
                  <a:pt x="2119941" y="3974453"/>
                </a:moveTo>
                <a:lnTo>
                  <a:pt x="2120538" y="3974488"/>
                </a:lnTo>
                <a:lnTo>
                  <a:pt x="2121272" y="3974501"/>
                </a:lnTo>
                <a:lnTo>
                  <a:pt x="2120710" y="3974467"/>
                </a:lnTo>
                <a:lnTo>
                  <a:pt x="2119941" y="3974453"/>
                </a:lnTo>
                <a:close/>
              </a:path>
              <a:path w="2308225" h="3991610">
                <a:moveTo>
                  <a:pt x="2116792" y="3974396"/>
                </a:moveTo>
                <a:lnTo>
                  <a:pt x="2117583" y="3974438"/>
                </a:lnTo>
                <a:lnTo>
                  <a:pt x="2120538" y="3974488"/>
                </a:lnTo>
                <a:lnTo>
                  <a:pt x="2119941" y="3974453"/>
                </a:lnTo>
                <a:lnTo>
                  <a:pt x="2116792" y="3974396"/>
                </a:lnTo>
                <a:close/>
              </a:path>
              <a:path w="2308225" h="3991610">
                <a:moveTo>
                  <a:pt x="2118538" y="3974371"/>
                </a:moveTo>
                <a:lnTo>
                  <a:pt x="2119941" y="3974453"/>
                </a:lnTo>
                <a:lnTo>
                  <a:pt x="2120710" y="3974467"/>
                </a:lnTo>
                <a:lnTo>
                  <a:pt x="2119339" y="3974387"/>
                </a:lnTo>
                <a:lnTo>
                  <a:pt x="2118538" y="3974371"/>
                </a:lnTo>
                <a:close/>
              </a:path>
              <a:path w="2308225" h="3991610">
                <a:moveTo>
                  <a:pt x="2115009" y="3974298"/>
                </a:moveTo>
                <a:lnTo>
                  <a:pt x="2116792" y="3974396"/>
                </a:lnTo>
                <a:lnTo>
                  <a:pt x="2119941" y="3974453"/>
                </a:lnTo>
                <a:lnTo>
                  <a:pt x="2118468" y="3974369"/>
                </a:lnTo>
                <a:lnTo>
                  <a:pt x="2115009" y="3974298"/>
                </a:lnTo>
                <a:close/>
              </a:path>
              <a:path w="2308225" h="3991610">
                <a:moveTo>
                  <a:pt x="2120373" y="3974346"/>
                </a:moveTo>
                <a:lnTo>
                  <a:pt x="2121810" y="3974438"/>
                </a:lnTo>
                <a:lnTo>
                  <a:pt x="2122378" y="3974449"/>
                </a:lnTo>
                <a:lnTo>
                  <a:pt x="2121012" y="3974361"/>
                </a:lnTo>
                <a:lnTo>
                  <a:pt x="2120373" y="3974346"/>
                </a:lnTo>
                <a:close/>
              </a:path>
              <a:path w="2308225" h="3991610">
                <a:moveTo>
                  <a:pt x="2118055" y="3974292"/>
                </a:moveTo>
                <a:lnTo>
                  <a:pt x="2119770" y="3974396"/>
                </a:lnTo>
                <a:lnTo>
                  <a:pt x="2121609" y="3974434"/>
                </a:lnTo>
                <a:lnTo>
                  <a:pt x="2120146" y="3974341"/>
                </a:lnTo>
                <a:lnTo>
                  <a:pt x="2118055" y="3974292"/>
                </a:lnTo>
                <a:close/>
              </a:path>
              <a:path w="2308225" h="3991610">
                <a:moveTo>
                  <a:pt x="2115322" y="3974369"/>
                </a:moveTo>
                <a:lnTo>
                  <a:pt x="2116151" y="3974413"/>
                </a:lnTo>
                <a:lnTo>
                  <a:pt x="2117082" y="3974429"/>
                </a:lnTo>
                <a:lnTo>
                  <a:pt x="2116305" y="3974387"/>
                </a:lnTo>
                <a:lnTo>
                  <a:pt x="2115322" y="3974369"/>
                </a:lnTo>
                <a:close/>
              </a:path>
              <a:path w="2308225" h="3991610">
                <a:moveTo>
                  <a:pt x="2089879" y="3973906"/>
                </a:moveTo>
                <a:lnTo>
                  <a:pt x="2090192" y="3973969"/>
                </a:lnTo>
                <a:lnTo>
                  <a:pt x="2116151" y="3974413"/>
                </a:lnTo>
                <a:lnTo>
                  <a:pt x="2115322" y="3974369"/>
                </a:lnTo>
                <a:lnTo>
                  <a:pt x="2089879" y="3973906"/>
                </a:lnTo>
                <a:close/>
              </a:path>
              <a:path w="2308225" h="3991610">
                <a:moveTo>
                  <a:pt x="2116660" y="3974260"/>
                </a:moveTo>
                <a:lnTo>
                  <a:pt x="2118538" y="3974371"/>
                </a:lnTo>
                <a:lnTo>
                  <a:pt x="2119392" y="3974388"/>
                </a:lnTo>
                <a:lnTo>
                  <a:pt x="2117635" y="3974283"/>
                </a:lnTo>
                <a:lnTo>
                  <a:pt x="2116660" y="3974260"/>
                </a:lnTo>
                <a:close/>
              </a:path>
              <a:path w="2308225" h="3991610">
                <a:moveTo>
                  <a:pt x="2113345" y="3974264"/>
                </a:moveTo>
                <a:lnTo>
                  <a:pt x="2115401" y="3974371"/>
                </a:lnTo>
                <a:lnTo>
                  <a:pt x="2116305" y="3974387"/>
                </a:lnTo>
                <a:lnTo>
                  <a:pt x="2114439" y="3974286"/>
                </a:lnTo>
                <a:lnTo>
                  <a:pt x="2113345" y="3974264"/>
                </a:lnTo>
                <a:close/>
              </a:path>
              <a:path w="2308225" h="3991610">
                <a:moveTo>
                  <a:pt x="2112584" y="3974165"/>
                </a:moveTo>
                <a:lnTo>
                  <a:pt x="2115009" y="3974298"/>
                </a:lnTo>
                <a:lnTo>
                  <a:pt x="2118538" y="3974371"/>
                </a:lnTo>
                <a:lnTo>
                  <a:pt x="2116660" y="3974260"/>
                </a:lnTo>
                <a:lnTo>
                  <a:pt x="2112584" y="3974165"/>
                </a:lnTo>
                <a:close/>
              </a:path>
              <a:path w="2308225" h="3991610">
                <a:moveTo>
                  <a:pt x="2089191" y="3973768"/>
                </a:moveTo>
                <a:lnTo>
                  <a:pt x="2089879" y="3973906"/>
                </a:lnTo>
                <a:lnTo>
                  <a:pt x="2115322" y="3974369"/>
                </a:lnTo>
                <a:lnTo>
                  <a:pt x="2113345" y="3974264"/>
                </a:lnTo>
                <a:lnTo>
                  <a:pt x="2089191" y="3973768"/>
                </a:lnTo>
                <a:close/>
              </a:path>
              <a:path w="2308225" h="3991610">
                <a:moveTo>
                  <a:pt x="2115198" y="3974017"/>
                </a:moveTo>
                <a:lnTo>
                  <a:pt x="2120373" y="3974346"/>
                </a:lnTo>
                <a:lnTo>
                  <a:pt x="2121012" y="3974361"/>
                </a:lnTo>
                <a:lnTo>
                  <a:pt x="2116122" y="3974046"/>
                </a:lnTo>
                <a:lnTo>
                  <a:pt x="2115198" y="3974017"/>
                </a:lnTo>
                <a:close/>
              </a:path>
              <a:path w="2308225" h="3991610">
                <a:moveTo>
                  <a:pt x="2111759" y="3973911"/>
                </a:moveTo>
                <a:lnTo>
                  <a:pt x="2118055" y="3974292"/>
                </a:lnTo>
                <a:lnTo>
                  <a:pt x="2120146" y="3974341"/>
                </a:lnTo>
                <a:lnTo>
                  <a:pt x="2114867" y="3974007"/>
                </a:lnTo>
                <a:lnTo>
                  <a:pt x="2111759" y="3973911"/>
                </a:lnTo>
                <a:close/>
              </a:path>
              <a:path w="2308225" h="3991610">
                <a:moveTo>
                  <a:pt x="2111943" y="3974150"/>
                </a:moveTo>
                <a:lnTo>
                  <a:pt x="2115009" y="3974298"/>
                </a:lnTo>
                <a:lnTo>
                  <a:pt x="2112584" y="3974165"/>
                </a:lnTo>
                <a:lnTo>
                  <a:pt x="2111943" y="3974150"/>
                </a:lnTo>
                <a:close/>
              </a:path>
              <a:path w="2308225" h="3991610">
                <a:moveTo>
                  <a:pt x="2110637" y="3974120"/>
                </a:moveTo>
                <a:lnTo>
                  <a:pt x="2113345" y="3974264"/>
                </a:lnTo>
                <a:lnTo>
                  <a:pt x="2114460" y="3974287"/>
                </a:lnTo>
                <a:lnTo>
                  <a:pt x="2111943" y="3974150"/>
                </a:lnTo>
                <a:lnTo>
                  <a:pt x="2110637" y="3974120"/>
                </a:lnTo>
                <a:close/>
              </a:path>
              <a:path w="2308225" h="3991610">
                <a:moveTo>
                  <a:pt x="2109625" y="3973846"/>
                </a:moveTo>
                <a:lnTo>
                  <a:pt x="2116660" y="3974260"/>
                </a:lnTo>
                <a:lnTo>
                  <a:pt x="2117635" y="3974283"/>
                </a:lnTo>
                <a:lnTo>
                  <a:pt x="2111122" y="3973892"/>
                </a:lnTo>
                <a:lnTo>
                  <a:pt x="2109625" y="3973846"/>
                </a:lnTo>
                <a:close/>
              </a:path>
              <a:path w="2308225" h="3991610">
                <a:moveTo>
                  <a:pt x="2088362" y="3973601"/>
                </a:moveTo>
                <a:lnTo>
                  <a:pt x="2089191" y="3973768"/>
                </a:lnTo>
                <a:lnTo>
                  <a:pt x="2113345" y="3974264"/>
                </a:lnTo>
                <a:lnTo>
                  <a:pt x="2110637" y="3974120"/>
                </a:lnTo>
                <a:lnTo>
                  <a:pt x="2088362" y="3973601"/>
                </a:lnTo>
                <a:close/>
              </a:path>
              <a:path w="2308225" h="3991610">
                <a:moveTo>
                  <a:pt x="2103094" y="3973644"/>
                </a:moveTo>
                <a:lnTo>
                  <a:pt x="2112584" y="3974165"/>
                </a:lnTo>
                <a:lnTo>
                  <a:pt x="2116660" y="3974260"/>
                </a:lnTo>
                <a:lnTo>
                  <a:pt x="2109625" y="3973846"/>
                </a:lnTo>
                <a:lnTo>
                  <a:pt x="2103094" y="3973644"/>
                </a:lnTo>
                <a:close/>
              </a:path>
              <a:path w="2308225" h="3991610">
                <a:moveTo>
                  <a:pt x="2102025" y="3973611"/>
                </a:moveTo>
                <a:lnTo>
                  <a:pt x="2111943" y="3974150"/>
                </a:lnTo>
                <a:lnTo>
                  <a:pt x="2112584" y="3974165"/>
                </a:lnTo>
                <a:lnTo>
                  <a:pt x="2103094" y="3973644"/>
                </a:lnTo>
                <a:lnTo>
                  <a:pt x="2102025" y="3973611"/>
                </a:lnTo>
                <a:close/>
              </a:path>
              <a:path w="2308225" h="3991610">
                <a:moveTo>
                  <a:pt x="2099808" y="3973543"/>
                </a:moveTo>
                <a:lnTo>
                  <a:pt x="2110637" y="3974120"/>
                </a:lnTo>
                <a:lnTo>
                  <a:pt x="2111943" y="3974150"/>
                </a:lnTo>
                <a:lnTo>
                  <a:pt x="2101951" y="3973609"/>
                </a:lnTo>
                <a:lnTo>
                  <a:pt x="2099808" y="3973543"/>
                </a:lnTo>
                <a:close/>
              </a:path>
              <a:path w="2308225" h="3991610">
                <a:moveTo>
                  <a:pt x="2060473" y="3972331"/>
                </a:moveTo>
                <a:lnTo>
                  <a:pt x="2068677" y="3973601"/>
                </a:lnTo>
                <a:lnTo>
                  <a:pt x="2088813" y="3973611"/>
                </a:lnTo>
                <a:lnTo>
                  <a:pt x="2110637" y="3974120"/>
                </a:lnTo>
                <a:lnTo>
                  <a:pt x="2099808" y="3973543"/>
                </a:lnTo>
                <a:lnTo>
                  <a:pt x="2060473" y="3972331"/>
                </a:lnTo>
                <a:close/>
              </a:path>
              <a:path w="2308225" h="3991610">
                <a:moveTo>
                  <a:pt x="2108777" y="3973609"/>
                </a:moveTo>
                <a:lnTo>
                  <a:pt x="2115198" y="3974017"/>
                </a:lnTo>
                <a:lnTo>
                  <a:pt x="2116122" y="3974046"/>
                </a:lnTo>
                <a:lnTo>
                  <a:pt x="2110126" y="3973659"/>
                </a:lnTo>
                <a:lnTo>
                  <a:pt x="2108777" y="3973609"/>
                </a:lnTo>
                <a:close/>
              </a:path>
              <a:path w="2308225" h="3991610">
                <a:moveTo>
                  <a:pt x="2103603" y="3973418"/>
                </a:moveTo>
                <a:lnTo>
                  <a:pt x="2111759" y="3973911"/>
                </a:lnTo>
                <a:lnTo>
                  <a:pt x="2114867" y="3974007"/>
                </a:lnTo>
                <a:lnTo>
                  <a:pt x="2108289" y="3973591"/>
                </a:lnTo>
                <a:lnTo>
                  <a:pt x="2103603" y="3973418"/>
                </a:lnTo>
                <a:close/>
              </a:path>
              <a:path w="2308225" h="3991610">
                <a:moveTo>
                  <a:pt x="2100263" y="3973294"/>
                </a:moveTo>
                <a:lnTo>
                  <a:pt x="2109625" y="3973846"/>
                </a:lnTo>
                <a:lnTo>
                  <a:pt x="2111122" y="3973892"/>
                </a:lnTo>
                <a:lnTo>
                  <a:pt x="2102596" y="3973381"/>
                </a:lnTo>
                <a:lnTo>
                  <a:pt x="2100263" y="3973294"/>
                </a:lnTo>
                <a:close/>
              </a:path>
              <a:path w="2308225" h="3991610">
                <a:moveTo>
                  <a:pt x="2089372" y="3972891"/>
                </a:moveTo>
                <a:lnTo>
                  <a:pt x="2103094" y="3973644"/>
                </a:lnTo>
                <a:lnTo>
                  <a:pt x="2109625" y="3973846"/>
                </a:lnTo>
                <a:lnTo>
                  <a:pt x="2100068" y="3973287"/>
                </a:lnTo>
                <a:lnTo>
                  <a:pt x="2089372" y="3972891"/>
                </a:lnTo>
                <a:close/>
              </a:path>
              <a:path w="2308225" h="3991610">
                <a:moveTo>
                  <a:pt x="2087484" y="3972822"/>
                </a:moveTo>
                <a:lnTo>
                  <a:pt x="2102025" y="3973611"/>
                </a:lnTo>
                <a:lnTo>
                  <a:pt x="2103094" y="3973644"/>
                </a:lnTo>
                <a:lnTo>
                  <a:pt x="2089372" y="3972891"/>
                </a:lnTo>
                <a:lnTo>
                  <a:pt x="2087484" y="3972822"/>
                </a:lnTo>
                <a:close/>
              </a:path>
              <a:path w="2308225" h="3991610">
                <a:moveTo>
                  <a:pt x="2106868" y="3973488"/>
                </a:moveTo>
                <a:lnTo>
                  <a:pt x="2108208" y="3973573"/>
                </a:lnTo>
                <a:lnTo>
                  <a:pt x="2109599" y="3973625"/>
                </a:lnTo>
                <a:lnTo>
                  <a:pt x="2108310" y="3973543"/>
                </a:lnTo>
                <a:lnTo>
                  <a:pt x="2106868" y="3973488"/>
                </a:lnTo>
                <a:close/>
              </a:path>
              <a:path w="2308225" h="3991610">
                <a:moveTo>
                  <a:pt x="2083473" y="3972673"/>
                </a:moveTo>
                <a:lnTo>
                  <a:pt x="2099868" y="3973545"/>
                </a:lnTo>
                <a:lnTo>
                  <a:pt x="2102025" y="3973611"/>
                </a:lnTo>
                <a:lnTo>
                  <a:pt x="2086587" y="3972788"/>
                </a:lnTo>
                <a:lnTo>
                  <a:pt x="2083473" y="3972673"/>
                </a:lnTo>
                <a:close/>
              </a:path>
              <a:path w="2308225" h="3991610">
                <a:moveTo>
                  <a:pt x="309067" y="3971061"/>
                </a:moveTo>
                <a:lnTo>
                  <a:pt x="337718" y="3973601"/>
                </a:lnTo>
                <a:lnTo>
                  <a:pt x="567666" y="3971946"/>
                </a:lnTo>
                <a:lnTo>
                  <a:pt x="309067" y="3971061"/>
                </a:lnTo>
                <a:close/>
              </a:path>
              <a:path w="2308225" h="3991610">
                <a:moveTo>
                  <a:pt x="679945" y="3972331"/>
                </a:moveTo>
                <a:lnTo>
                  <a:pt x="337718" y="3973601"/>
                </a:lnTo>
                <a:lnTo>
                  <a:pt x="671880" y="3973591"/>
                </a:lnTo>
                <a:lnTo>
                  <a:pt x="679945" y="3972331"/>
                </a:lnTo>
                <a:close/>
              </a:path>
              <a:path w="2308225" h="3991610">
                <a:moveTo>
                  <a:pt x="2102861" y="3973373"/>
                </a:moveTo>
                <a:lnTo>
                  <a:pt x="2103603" y="3973418"/>
                </a:lnTo>
                <a:lnTo>
                  <a:pt x="2108289" y="3973591"/>
                </a:lnTo>
                <a:lnTo>
                  <a:pt x="2102861" y="3973373"/>
                </a:lnTo>
                <a:close/>
              </a:path>
              <a:path w="2308225" h="3991610">
                <a:moveTo>
                  <a:pt x="2101100" y="3973266"/>
                </a:moveTo>
                <a:lnTo>
                  <a:pt x="2103086" y="3973381"/>
                </a:lnTo>
                <a:lnTo>
                  <a:pt x="2107706" y="3973554"/>
                </a:lnTo>
                <a:lnTo>
                  <a:pt x="2106328" y="3973467"/>
                </a:lnTo>
                <a:lnTo>
                  <a:pt x="2101100" y="3973266"/>
                </a:lnTo>
                <a:close/>
              </a:path>
              <a:path w="2308225" h="3991610">
                <a:moveTo>
                  <a:pt x="2104103" y="3973312"/>
                </a:moveTo>
                <a:lnTo>
                  <a:pt x="2106868" y="3973488"/>
                </a:lnTo>
                <a:lnTo>
                  <a:pt x="2108358" y="3973545"/>
                </a:lnTo>
                <a:lnTo>
                  <a:pt x="2105809" y="3973381"/>
                </a:lnTo>
                <a:lnTo>
                  <a:pt x="2104103" y="3973312"/>
                </a:lnTo>
                <a:close/>
              </a:path>
              <a:path w="2308225" h="3991610">
                <a:moveTo>
                  <a:pt x="2039874" y="3971061"/>
                </a:moveTo>
                <a:lnTo>
                  <a:pt x="2060528" y="3972333"/>
                </a:lnTo>
                <a:lnTo>
                  <a:pt x="2099808" y="3973543"/>
                </a:lnTo>
                <a:lnTo>
                  <a:pt x="2083473" y="3972673"/>
                </a:lnTo>
                <a:lnTo>
                  <a:pt x="2039874" y="3971061"/>
                </a:lnTo>
                <a:close/>
              </a:path>
              <a:path w="2308225" h="3991610">
                <a:moveTo>
                  <a:pt x="2097411" y="3973043"/>
                </a:moveTo>
                <a:lnTo>
                  <a:pt x="2101663" y="3973288"/>
                </a:lnTo>
                <a:lnTo>
                  <a:pt x="2106328" y="3973467"/>
                </a:lnTo>
                <a:lnTo>
                  <a:pt x="2103483" y="3973287"/>
                </a:lnTo>
                <a:lnTo>
                  <a:pt x="2097411" y="3973043"/>
                </a:lnTo>
                <a:close/>
              </a:path>
              <a:path w="2308225" h="3991610">
                <a:moveTo>
                  <a:pt x="2099398" y="3973243"/>
                </a:moveTo>
                <a:lnTo>
                  <a:pt x="2100263" y="3973294"/>
                </a:lnTo>
                <a:lnTo>
                  <a:pt x="2102617" y="3973381"/>
                </a:lnTo>
                <a:lnTo>
                  <a:pt x="2099398" y="3973243"/>
                </a:lnTo>
                <a:close/>
              </a:path>
              <a:path w="2308225" h="3991610">
                <a:moveTo>
                  <a:pt x="2102539" y="3973213"/>
                </a:moveTo>
                <a:lnTo>
                  <a:pt x="2104103" y="3973312"/>
                </a:lnTo>
                <a:lnTo>
                  <a:pt x="2105809" y="3973381"/>
                </a:lnTo>
                <a:lnTo>
                  <a:pt x="2104352" y="3973287"/>
                </a:lnTo>
                <a:lnTo>
                  <a:pt x="2102539" y="3973213"/>
                </a:lnTo>
                <a:close/>
              </a:path>
              <a:path w="2308225" h="3991610">
                <a:moveTo>
                  <a:pt x="2097333" y="3973122"/>
                </a:moveTo>
                <a:lnTo>
                  <a:pt x="2099398" y="3973243"/>
                </a:lnTo>
                <a:lnTo>
                  <a:pt x="2101840" y="3973335"/>
                </a:lnTo>
                <a:lnTo>
                  <a:pt x="2099992" y="3973224"/>
                </a:lnTo>
                <a:lnTo>
                  <a:pt x="2097333" y="3973122"/>
                </a:lnTo>
                <a:close/>
              </a:path>
              <a:path w="2308225" h="3991610">
                <a:moveTo>
                  <a:pt x="2088034" y="3972818"/>
                </a:moveTo>
                <a:lnTo>
                  <a:pt x="2089372" y="3972891"/>
                </a:lnTo>
                <a:lnTo>
                  <a:pt x="2100263" y="3973294"/>
                </a:lnTo>
                <a:lnTo>
                  <a:pt x="2099311" y="3973240"/>
                </a:lnTo>
                <a:lnTo>
                  <a:pt x="2088034" y="3972818"/>
                </a:lnTo>
                <a:close/>
              </a:path>
              <a:path w="2308225" h="3991610">
                <a:moveTo>
                  <a:pt x="2101023" y="3973116"/>
                </a:moveTo>
                <a:lnTo>
                  <a:pt x="2104373" y="3973288"/>
                </a:lnTo>
                <a:lnTo>
                  <a:pt x="2102985" y="3973198"/>
                </a:lnTo>
                <a:lnTo>
                  <a:pt x="2101023" y="3973116"/>
                </a:lnTo>
                <a:close/>
              </a:path>
              <a:path w="2308225" h="3991610">
                <a:moveTo>
                  <a:pt x="2095288" y="3972915"/>
                </a:moveTo>
                <a:lnTo>
                  <a:pt x="2097411" y="3973043"/>
                </a:lnTo>
                <a:lnTo>
                  <a:pt x="2103483" y="3973287"/>
                </a:lnTo>
                <a:lnTo>
                  <a:pt x="2101871" y="3973185"/>
                </a:lnTo>
                <a:lnTo>
                  <a:pt x="2095288" y="3972915"/>
                </a:lnTo>
                <a:close/>
              </a:path>
              <a:path w="2308225" h="3991610">
                <a:moveTo>
                  <a:pt x="2097411" y="3973043"/>
                </a:moveTo>
                <a:lnTo>
                  <a:pt x="2101100" y="3973266"/>
                </a:lnTo>
                <a:lnTo>
                  <a:pt x="2097411" y="3973043"/>
                </a:lnTo>
                <a:close/>
              </a:path>
              <a:path w="2308225" h="3991610">
                <a:moveTo>
                  <a:pt x="2084793" y="3972640"/>
                </a:moveTo>
                <a:lnTo>
                  <a:pt x="2088130" y="3972822"/>
                </a:lnTo>
                <a:lnTo>
                  <a:pt x="2099398" y="3973243"/>
                </a:lnTo>
                <a:lnTo>
                  <a:pt x="2097333" y="3973122"/>
                </a:lnTo>
                <a:lnTo>
                  <a:pt x="2084793" y="3972640"/>
                </a:lnTo>
                <a:close/>
              </a:path>
              <a:path w="2308225" h="3991610">
                <a:moveTo>
                  <a:pt x="2092961" y="3972864"/>
                </a:moveTo>
                <a:lnTo>
                  <a:pt x="2097333" y="3973122"/>
                </a:lnTo>
                <a:lnTo>
                  <a:pt x="2099992" y="3973224"/>
                </a:lnTo>
                <a:lnTo>
                  <a:pt x="2096108" y="3972991"/>
                </a:lnTo>
                <a:lnTo>
                  <a:pt x="2092961" y="3972864"/>
                </a:lnTo>
                <a:close/>
              </a:path>
              <a:path w="2308225" h="3991610">
                <a:moveTo>
                  <a:pt x="2096487" y="3972828"/>
                </a:moveTo>
                <a:lnTo>
                  <a:pt x="2101023" y="3973116"/>
                </a:lnTo>
                <a:lnTo>
                  <a:pt x="2102985" y="3973198"/>
                </a:lnTo>
                <a:lnTo>
                  <a:pt x="2098859" y="3972932"/>
                </a:lnTo>
                <a:lnTo>
                  <a:pt x="2096487" y="3972828"/>
                </a:lnTo>
                <a:close/>
              </a:path>
              <a:path w="2308225" h="3991610">
                <a:moveTo>
                  <a:pt x="2093205" y="3972788"/>
                </a:moveTo>
                <a:lnTo>
                  <a:pt x="2095288" y="3972915"/>
                </a:lnTo>
                <a:lnTo>
                  <a:pt x="2101871" y="3973185"/>
                </a:lnTo>
                <a:lnTo>
                  <a:pt x="2100306" y="3973086"/>
                </a:lnTo>
                <a:lnTo>
                  <a:pt x="2093205" y="3972788"/>
                </a:lnTo>
                <a:close/>
              </a:path>
              <a:path w="2308225" h="3991610">
                <a:moveTo>
                  <a:pt x="2077687" y="3972250"/>
                </a:moveTo>
                <a:lnTo>
                  <a:pt x="2084793" y="3972640"/>
                </a:lnTo>
                <a:lnTo>
                  <a:pt x="2097333" y="3973122"/>
                </a:lnTo>
                <a:lnTo>
                  <a:pt x="2092961" y="3972864"/>
                </a:lnTo>
                <a:lnTo>
                  <a:pt x="2077687" y="3972250"/>
                </a:lnTo>
                <a:close/>
              </a:path>
              <a:path w="2308225" h="3991610">
                <a:moveTo>
                  <a:pt x="2095615" y="3972789"/>
                </a:moveTo>
                <a:lnTo>
                  <a:pt x="2100306" y="3973086"/>
                </a:lnTo>
                <a:lnTo>
                  <a:pt x="2101023" y="3973116"/>
                </a:lnTo>
                <a:lnTo>
                  <a:pt x="2095615" y="3972789"/>
                </a:lnTo>
                <a:close/>
              </a:path>
              <a:path w="2308225" h="3991610">
                <a:moveTo>
                  <a:pt x="2086824" y="3972402"/>
                </a:moveTo>
                <a:lnTo>
                  <a:pt x="2093997" y="3972822"/>
                </a:lnTo>
                <a:lnTo>
                  <a:pt x="2100306" y="3973086"/>
                </a:lnTo>
                <a:lnTo>
                  <a:pt x="2095595" y="3972788"/>
                </a:lnTo>
                <a:lnTo>
                  <a:pt x="2086824" y="3972402"/>
                </a:lnTo>
                <a:close/>
              </a:path>
              <a:path w="2308225" h="3991610">
                <a:moveTo>
                  <a:pt x="2097211" y="3973035"/>
                </a:moveTo>
                <a:lnTo>
                  <a:pt x="2097344" y="3973043"/>
                </a:lnTo>
                <a:lnTo>
                  <a:pt x="2097211" y="3973035"/>
                </a:lnTo>
                <a:close/>
              </a:path>
              <a:path w="2308225" h="3991610">
                <a:moveTo>
                  <a:pt x="2090418" y="3972714"/>
                </a:moveTo>
                <a:lnTo>
                  <a:pt x="2092961" y="3972864"/>
                </a:lnTo>
                <a:lnTo>
                  <a:pt x="2096108" y="3972991"/>
                </a:lnTo>
                <a:lnTo>
                  <a:pt x="2090418" y="3972714"/>
                </a:lnTo>
                <a:close/>
              </a:path>
              <a:path w="2308225" h="3991610">
                <a:moveTo>
                  <a:pt x="2094966" y="3972731"/>
                </a:moveTo>
                <a:lnTo>
                  <a:pt x="2096487" y="3972828"/>
                </a:lnTo>
                <a:lnTo>
                  <a:pt x="2098859" y="3972932"/>
                </a:lnTo>
                <a:lnTo>
                  <a:pt x="2094966" y="3972731"/>
                </a:lnTo>
                <a:close/>
              </a:path>
              <a:path w="2308225" h="3991610">
                <a:moveTo>
                  <a:pt x="2086054" y="3972744"/>
                </a:moveTo>
                <a:lnTo>
                  <a:pt x="2087484" y="3972822"/>
                </a:lnTo>
                <a:lnTo>
                  <a:pt x="2089372" y="3972891"/>
                </a:lnTo>
                <a:lnTo>
                  <a:pt x="2086054" y="3972744"/>
                </a:lnTo>
                <a:close/>
              </a:path>
              <a:path w="2308225" h="3991610">
                <a:moveTo>
                  <a:pt x="2073394" y="3972015"/>
                </a:moveTo>
                <a:lnTo>
                  <a:pt x="2077810" y="3972255"/>
                </a:lnTo>
                <a:lnTo>
                  <a:pt x="2092961" y="3972864"/>
                </a:lnTo>
                <a:lnTo>
                  <a:pt x="2090418" y="3972714"/>
                </a:lnTo>
                <a:lnTo>
                  <a:pt x="2073394" y="3972015"/>
                </a:lnTo>
                <a:close/>
              </a:path>
              <a:path w="2308225" h="3991610">
                <a:moveTo>
                  <a:pt x="2087902" y="3972566"/>
                </a:moveTo>
                <a:lnTo>
                  <a:pt x="2093866" y="3972856"/>
                </a:lnTo>
                <a:lnTo>
                  <a:pt x="2091661" y="3972724"/>
                </a:lnTo>
                <a:lnTo>
                  <a:pt x="2087902" y="3972566"/>
                </a:lnTo>
                <a:close/>
              </a:path>
              <a:path w="2308225" h="3991610">
                <a:moveTo>
                  <a:pt x="2088699" y="3972333"/>
                </a:moveTo>
                <a:lnTo>
                  <a:pt x="2095360" y="3972749"/>
                </a:lnTo>
                <a:lnTo>
                  <a:pt x="2097483" y="3972843"/>
                </a:lnTo>
                <a:lnTo>
                  <a:pt x="2091859" y="3972481"/>
                </a:lnTo>
                <a:lnTo>
                  <a:pt x="2088699" y="3972333"/>
                </a:lnTo>
                <a:close/>
              </a:path>
              <a:path w="2308225" h="3991610">
                <a:moveTo>
                  <a:pt x="2081836" y="3972586"/>
                </a:moveTo>
                <a:lnTo>
                  <a:pt x="2083473" y="3972673"/>
                </a:lnTo>
                <a:lnTo>
                  <a:pt x="2087484" y="3972822"/>
                </a:lnTo>
                <a:lnTo>
                  <a:pt x="2086054" y="3972744"/>
                </a:lnTo>
                <a:lnTo>
                  <a:pt x="2081836" y="3972586"/>
                </a:lnTo>
                <a:close/>
              </a:path>
              <a:path w="2308225" h="3991610">
                <a:moveTo>
                  <a:pt x="2082580" y="3972555"/>
                </a:moveTo>
                <a:lnTo>
                  <a:pt x="2086177" y="3972749"/>
                </a:lnTo>
                <a:lnTo>
                  <a:pt x="2088034" y="3972818"/>
                </a:lnTo>
                <a:lnTo>
                  <a:pt x="2084793" y="3972640"/>
                </a:lnTo>
                <a:lnTo>
                  <a:pt x="2082580" y="3972555"/>
                </a:lnTo>
                <a:close/>
              </a:path>
              <a:path w="2308225" h="3991610">
                <a:moveTo>
                  <a:pt x="2084632" y="3972270"/>
                </a:moveTo>
                <a:lnTo>
                  <a:pt x="2086824" y="3972402"/>
                </a:lnTo>
                <a:lnTo>
                  <a:pt x="2095615" y="3972789"/>
                </a:lnTo>
                <a:lnTo>
                  <a:pt x="2094039" y="3972690"/>
                </a:lnTo>
                <a:lnTo>
                  <a:pt x="2084632" y="3972270"/>
                </a:lnTo>
                <a:close/>
              </a:path>
              <a:path w="2308225" h="3991610">
                <a:moveTo>
                  <a:pt x="2085624" y="3972349"/>
                </a:moveTo>
                <a:lnTo>
                  <a:pt x="2092968" y="3972779"/>
                </a:lnTo>
                <a:lnTo>
                  <a:pt x="2086526" y="3972389"/>
                </a:lnTo>
                <a:lnTo>
                  <a:pt x="2085624" y="3972349"/>
                </a:lnTo>
                <a:close/>
              </a:path>
              <a:path w="2308225" h="3991610">
                <a:moveTo>
                  <a:pt x="2077835" y="3972373"/>
                </a:moveTo>
                <a:lnTo>
                  <a:pt x="2081836" y="3972586"/>
                </a:lnTo>
                <a:lnTo>
                  <a:pt x="2086054" y="3972744"/>
                </a:lnTo>
                <a:lnTo>
                  <a:pt x="2082580" y="3972555"/>
                </a:lnTo>
                <a:lnTo>
                  <a:pt x="2077835" y="3972373"/>
                </a:lnTo>
                <a:close/>
              </a:path>
              <a:path w="2308225" h="3991610">
                <a:moveTo>
                  <a:pt x="2087526" y="3972278"/>
                </a:moveTo>
                <a:lnTo>
                  <a:pt x="2094039" y="3972690"/>
                </a:lnTo>
                <a:lnTo>
                  <a:pt x="2094966" y="3972731"/>
                </a:lnTo>
                <a:lnTo>
                  <a:pt x="2088663" y="3972331"/>
                </a:lnTo>
                <a:lnTo>
                  <a:pt x="2087526" y="3972278"/>
                </a:lnTo>
                <a:close/>
              </a:path>
              <a:path w="2308225" h="3991610">
                <a:moveTo>
                  <a:pt x="2080068" y="3972105"/>
                </a:moveTo>
                <a:lnTo>
                  <a:pt x="2087902" y="3972566"/>
                </a:lnTo>
                <a:lnTo>
                  <a:pt x="2091661" y="3972724"/>
                </a:lnTo>
                <a:lnTo>
                  <a:pt x="2084874" y="3972316"/>
                </a:lnTo>
                <a:lnTo>
                  <a:pt x="2080068" y="3972105"/>
                </a:lnTo>
                <a:close/>
              </a:path>
              <a:path w="2308225" h="3991610">
                <a:moveTo>
                  <a:pt x="2069025" y="3971775"/>
                </a:moveTo>
                <a:lnTo>
                  <a:pt x="2073394" y="3972015"/>
                </a:lnTo>
                <a:lnTo>
                  <a:pt x="2090418" y="3972714"/>
                </a:lnTo>
                <a:lnTo>
                  <a:pt x="2087902" y="3972566"/>
                </a:lnTo>
                <a:lnTo>
                  <a:pt x="2069025" y="3971775"/>
                </a:lnTo>
                <a:close/>
              </a:path>
              <a:path w="2308225" h="3991610">
                <a:moveTo>
                  <a:pt x="2075312" y="3971706"/>
                </a:moveTo>
                <a:lnTo>
                  <a:pt x="2084632" y="3972270"/>
                </a:lnTo>
                <a:lnTo>
                  <a:pt x="2094039" y="3972690"/>
                </a:lnTo>
                <a:lnTo>
                  <a:pt x="2086944" y="3972250"/>
                </a:lnTo>
                <a:lnTo>
                  <a:pt x="2075312" y="3971706"/>
                </a:lnTo>
                <a:close/>
              </a:path>
              <a:path w="2308225" h="3991610">
                <a:moveTo>
                  <a:pt x="2038020" y="3970947"/>
                </a:moveTo>
                <a:lnTo>
                  <a:pt x="2039874" y="3971061"/>
                </a:lnTo>
                <a:lnTo>
                  <a:pt x="2083473" y="3972673"/>
                </a:lnTo>
                <a:lnTo>
                  <a:pt x="2081836" y="3972586"/>
                </a:lnTo>
                <a:lnTo>
                  <a:pt x="2038020" y="3970947"/>
                </a:lnTo>
                <a:close/>
              </a:path>
              <a:path w="2308225" h="3991610">
                <a:moveTo>
                  <a:pt x="2074915" y="3972139"/>
                </a:moveTo>
                <a:lnTo>
                  <a:pt x="2082580" y="3972555"/>
                </a:lnTo>
                <a:lnTo>
                  <a:pt x="2084793" y="3972640"/>
                </a:lnTo>
                <a:lnTo>
                  <a:pt x="2077687" y="3972250"/>
                </a:lnTo>
                <a:lnTo>
                  <a:pt x="2074915" y="3972139"/>
                </a:lnTo>
                <a:close/>
              </a:path>
              <a:path w="2308225" h="3991610">
                <a:moveTo>
                  <a:pt x="2033632" y="3970676"/>
                </a:moveTo>
                <a:lnTo>
                  <a:pt x="2038020" y="3970947"/>
                </a:lnTo>
                <a:lnTo>
                  <a:pt x="2081836" y="3972586"/>
                </a:lnTo>
                <a:lnTo>
                  <a:pt x="2076735" y="3972331"/>
                </a:lnTo>
                <a:lnTo>
                  <a:pt x="2033632" y="3970676"/>
                </a:lnTo>
                <a:close/>
              </a:path>
              <a:path w="2308225" h="3991610">
                <a:moveTo>
                  <a:pt x="2054590" y="3970983"/>
                </a:moveTo>
                <a:lnTo>
                  <a:pt x="2069025" y="3971775"/>
                </a:lnTo>
                <a:lnTo>
                  <a:pt x="2087902" y="3972566"/>
                </a:lnTo>
                <a:lnTo>
                  <a:pt x="2080068" y="3972105"/>
                </a:lnTo>
                <a:lnTo>
                  <a:pt x="2054590" y="3970983"/>
                </a:lnTo>
                <a:close/>
              </a:path>
              <a:path w="2308225" h="3991610">
                <a:moveTo>
                  <a:pt x="2068892" y="3971897"/>
                </a:moveTo>
                <a:lnTo>
                  <a:pt x="2077835" y="3972373"/>
                </a:lnTo>
                <a:lnTo>
                  <a:pt x="2082580" y="3972555"/>
                </a:lnTo>
                <a:lnTo>
                  <a:pt x="2074915" y="3972139"/>
                </a:lnTo>
                <a:lnTo>
                  <a:pt x="2068892" y="3971897"/>
                </a:lnTo>
                <a:close/>
              </a:path>
              <a:path w="2308225" h="3991610">
                <a:moveTo>
                  <a:pt x="2079332" y="3971737"/>
                </a:moveTo>
                <a:lnTo>
                  <a:pt x="2088699" y="3972333"/>
                </a:lnTo>
                <a:lnTo>
                  <a:pt x="2091859" y="3972481"/>
                </a:lnTo>
                <a:lnTo>
                  <a:pt x="2083524" y="3971944"/>
                </a:lnTo>
                <a:lnTo>
                  <a:pt x="2079332" y="3971737"/>
                </a:lnTo>
                <a:close/>
              </a:path>
              <a:path w="2308225" h="3991610">
                <a:moveTo>
                  <a:pt x="2024495" y="3970113"/>
                </a:moveTo>
                <a:lnTo>
                  <a:pt x="2033752" y="3970681"/>
                </a:lnTo>
                <a:lnTo>
                  <a:pt x="2077835" y="3972373"/>
                </a:lnTo>
                <a:lnTo>
                  <a:pt x="2068892" y="3971897"/>
                </a:lnTo>
                <a:lnTo>
                  <a:pt x="2024495" y="3970113"/>
                </a:lnTo>
                <a:close/>
              </a:path>
              <a:path w="2308225" h="3991610">
                <a:moveTo>
                  <a:pt x="2077735" y="3971658"/>
                </a:moveTo>
                <a:lnTo>
                  <a:pt x="2087526" y="3972278"/>
                </a:lnTo>
                <a:lnTo>
                  <a:pt x="2088699" y="3972333"/>
                </a:lnTo>
                <a:lnTo>
                  <a:pt x="2079332" y="3971737"/>
                </a:lnTo>
                <a:lnTo>
                  <a:pt x="2077735" y="3971658"/>
                </a:lnTo>
                <a:close/>
              </a:path>
              <a:path w="2308225" h="3991610">
                <a:moveTo>
                  <a:pt x="0" y="3681501"/>
                </a:moveTo>
                <a:lnTo>
                  <a:pt x="0" y="3972331"/>
                </a:lnTo>
                <a:lnTo>
                  <a:pt x="9639" y="3971061"/>
                </a:lnTo>
                <a:lnTo>
                  <a:pt x="0" y="3681501"/>
                </a:lnTo>
                <a:close/>
              </a:path>
              <a:path w="2308225" h="3991610">
                <a:moveTo>
                  <a:pt x="700557" y="3969791"/>
                </a:moveTo>
                <a:lnTo>
                  <a:pt x="450788" y="3970601"/>
                </a:lnTo>
                <a:lnTo>
                  <a:pt x="679945" y="3972331"/>
                </a:lnTo>
                <a:lnTo>
                  <a:pt x="700557" y="3969791"/>
                </a:lnTo>
                <a:close/>
              </a:path>
              <a:path w="2308225" h="3991610">
                <a:moveTo>
                  <a:pt x="1071448" y="3971061"/>
                </a:moveTo>
                <a:lnTo>
                  <a:pt x="1092060" y="3972331"/>
                </a:lnTo>
                <a:lnTo>
                  <a:pt x="1174470" y="3972331"/>
                </a:lnTo>
                <a:lnTo>
                  <a:pt x="1071448" y="3971061"/>
                </a:lnTo>
                <a:close/>
              </a:path>
              <a:path w="2308225" h="3991610">
                <a:moveTo>
                  <a:pt x="1030236" y="3969791"/>
                </a:moveTo>
                <a:lnTo>
                  <a:pt x="1050836" y="3971061"/>
                </a:lnTo>
                <a:lnTo>
                  <a:pt x="1071448" y="3971061"/>
                </a:lnTo>
                <a:lnTo>
                  <a:pt x="1174470" y="3972331"/>
                </a:lnTo>
                <a:lnTo>
                  <a:pt x="1195070" y="3971061"/>
                </a:lnTo>
                <a:lnTo>
                  <a:pt x="1030236" y="3969791"/>
                </a:lnTo>
                <a:close/>
              </a:path>
              <a:path w="2308225" h="3991610">
                <a:moveTo>
                  <a:pt x="2077332" y="3971944"/>
                </a:moveTo>
                <a:lnTo>
                  <a:pt x="2080068" y="3972105"/>
                </a:lnTo>
                <a:lnTo>
                  <a:pt x="2084874" y="3972316"/>
                </a:lnTo>
                <a:lnTo>
                  <a:pt x="2082531" y="3972176"/>
                </a:lnTo>
                <a:lnTo>
                  <a:pt x="2077332" y="3971944"/>
                </a:lnTo>
                <a:close/>
              </a:path>
              <a:path w="2308225" h="3991610">
                <a:moveTo>
                  <a:pt x="2060447" y="3970806"/>
                </a:moveTo>
                <a:lnTo>
                  <a:pt x="2075312" y="3971706"/>
                </a:lnTo>
                <a:lnTo>
                  <a:pt x="2087526" y="3972278"/>
                </a:lnTo>
                <a:lnTo>
                  <a:pt x="2077059" y="3971625"/>
                </a:lnTo>
                <a:lnTo>
                  <a:pt x="2060447" y="3970806"/>
                </a:lnTo>
                <a:close/>
              </a:path>
              <a:path w="2308225" h="3991610">
                <a:moveTo>
                  <a:pt x="2073590" y="3971625"/>
                </a:moveTo>
                <a:lnTo>
                  <a:pt x="2084311" y="3972255"/>
                </a:lnTo>
                <a:lnTo>
                  <a:pt x="2074885" y="3971686"/>
                </a:lnTo>
                <a:lnTo>
                  <a:pt x="2073590" y="3971625"/>
                </a:lnTo>
                <a:close/>
              </a:path>
              <a:path w="2308225" h="3991610">
                <a:moveTo>
                  <a:pt x="2070253" y="3971886"/>
                </a:moveTo>
                <a:lnTo>
                  <a:pt x="2074915" y="3972139"/>
                </a:lnTo>
                <a:lnTo>
                  <a:pt x="2077687" y="3972250"/>
                </a:lnTo>
                <a:lnTo>
                  <a:pt x="2073394" y="3972015"/>
                </a:lnTo>
                <a:lnTo>
                  <a:pt x="2070253" y="3971886"/>
                </a:lnTo>
                <a:close/>
              </a:path>
              <a:path w="2308225" h="3991610">
                <a:moveTo>
                  <a:pt x="2072506" y="3971574"/>
                </a:moveTo>
                <a:lnTo>
                  <a:pt x="2083341" y="3972212"/>
                </a:lnTo>
                <a:lnTo>
                  <a:pt x="2073590" y="3971625"/>
                </a:lnTo>
                <a:lnTo>
                  <a:pt x="2072506" y="3971574"/>
                </a:lnTo>
                <a:close/>
              </a:path>
              <a:path w="2308225" h="3991610">
                <a:moveTo>
                  <a:pt x="2065430" y="3971243"/>
                </a:moveTo>
                <a:lnTo>
                  <a:pt x="2077392" y="3971946"/>
                </a:lnTo>
                <a:lnTo>
                  <a:pt x="2082531" y="3972176"/>
                </a:lnTo>
                <a:lnTo>
                  <a:pt x="2072506" y="3971574"/>
                </a:lnTo>
                <a:lnTo>
                  <a:pt x="2065430" y="3971243"/>
                </a:lnTo>
                <a:close/>
              </a:path>
              <a:path w="2308225" h="3991610">
                <a:moveTo>
                  <a:pt x="2063371" y="3971603"/>
                </a:moveTo>
                <a:lnTo>
                  <a:pt x="2070123" y="3971946"/>
                </a:lnTo>
                <a:lnTo>
                  <a:pt x="2074915" y="3972139"/>
                </a:lnTo>
                <a:lnTo>
                  <a:pt x="2070253" y="3971886"/>
                </a:lnTo>
                <a:lnTo>
                  <a:pt x="2063371" y="3971603"/>
                </a:lnTo>
                <a:close/>
              </a:path>
              <a:path w="2308225" h="3991610">
                <a:moveTo>
                  <a:pt x="2049228" y="3970689"/>
                </a:moveTo>
                <a:lnTo>
                  <a:pt x="2054590" y="3970983"/>
                </a:lnTo>
                <a:lnTo>
                  <a:pt x="2080068" y="3972105"/>
                </a:lnTo>
                <a:lnTo>
                  <a:pt x="2077332" y="3971944"/>
                </a:lnTo>
                <a:lnTo>
                  <a:pt x="2049228" y="3970689"/>
                </a:lnTo>
                <a:close/>
              </a:path>
              <a:path w="2308225" h="3991610">
                <a:moveTo>
                  <a:pt x="2065483" y="3971627"/>
                </a:moveTo>
                <a:lnTo>
                  <a:pt x="2070253" y="3971886"/>
                </a:lnTo>
                <a:lnTo>
                  <a:pt x="2073394" y="3972015"/>
                </a:lnTo>
                <a:lnTo>
                  <a:pt x="2069025" y="3971775"/>
                </a:lnTo>
                <a:lnTo>
                  <a:pt x="2065483" y="3971627"/>
                </a:lnTo>
                <a:close/>
              </a:path>
              <a:path w="2308225" h="3991610">
                <a:moveTo>
                  <a:pt x="2075367" y="3971485"/>
                </a:moveTo>
                <a:lnTo>
                  <a:pt x="2079332" y="3971737"/>
                </a:lnTo>
                <a:lnTo>
                  <a:pt x="2083579" y="3971946"/>
                </a:lnTo>
                <a:lnTo>
                  <a:pt x="2080119" y="3971723"/>
                </a:lnTo>
                <a:lnTo>
                  <a:pt x="2075367" y="3971485"/>
                </a:lnTo>
                <a:close/>
              </a:path>
              <a:path w="2308225" h="3991610">
                <a:moveTo>
                  <a:pt x="2023691" y="3969288"/>
                </a:moveTo>
                <a:lnTo>
                  <a:pt x="2049228" y="3970689"/>
                </a:lnTo>
                <a:lnTo>
                  <a:pt x="2077332" y="3971944"/>
                </a:lnTo>
                <a:lnTo>
                  <a:pt x="2065430" y="3971243"/>
                </a:lnTo>
                <a:lnTo>
                  <a:pt x="2023691" y="3969288"/>
                </a:lnTo>
                <a:close/>
              </a:path>
              <a:path w="2308225" h="3991610">
                <a:moveTo>
                  <a:pt x="2019274" y="3969791"/>
                </a:moveTo>
                <a:lnTo>
                  <a:pt x="2024495" y="3970113"/>
                </a:lnTo>
                <a:lnTo>
                  <a:pt x="2068892" y="3971897"/>
                </a:lnTo>
                <a:lnTo>
                  <a:pt x="2063371" y="3971603"/>
                </a:lnTo>
                <a:lnTo>
                  <a:pt x="2019274" y="3969791"/>
                </a:lnTo>
                <a:close/>
              </a:path>
              <a:path w="2308225" h="3991610">
                <a:moveTo>
                  <a:pt x="2057657" y="3971299"/>
                </a:moveTo>
                <a:lnTo>
                  <a:pt x="2063948" y="3971627"/>
                </a:lnTo>
                <a:lnTo>
                  <a:pt x="2070253" y="3971886"/>
                </a:lnTo>
                <a:lnTo>
                  <a:pt x="2065441" y="3971625"/>
                </a:lnTo>
                <a:lnTo>
                  <a:pt x="2057657" y="3971299"/>
                </a:lnTo>
                <a:close/>
              </a:path>
              <a:path w="2308225" h="3991610">
                <a:moveTo>
                  <a:pt x="2049543" y="3970761"/>
                </a:moveTo>
                <a:lnTo>
                  <a:pt x="2065483" y="3971627"/>
                </a:lnTo>
                <a:lnTo>
                  <a:pt x="2069025" y="3971775"/>
                </a:lnTo>
                <a:lnTo>
                  <a:pt x="2054590" y="3970983"/>
                </a:lnTo>
                <a:lnTo>
                  <a:pt x="2049543" y="3970761"/>
                </a:lnTo>
                <a:close/>
              </a:path>
              <a:path w="2308225" h="3991610">
                <a:moveTo>
                  <a:pt x="2073571" y="3971395"/>
                </a:moveTo>
                <a:lnTo>
                  <a:pt x="2077735" y="3971658"/>
                </a:lnTo>
                <a:lnTo>
                  <a:pt x="2079332" y="3971737"/>
                </a:lnTo>
                <a:lnTo>
                  <a:pt x="2075367" y="3971485"/>
                </a:lnTo>
                <a:lnTo>
                  <a:pt x="2073571" y="3971395"/>
                </a:lnTo>
                <a:close/>
              </a:path>
              <a:path w="2308225" h="3991610">
                <a:moveTo>
                  <a:pt x="1617065" y="3941851"/>
                </a:moveTo>
                <a:lnTo>
                  <a:pt x="1626603" y="3943121"/>
                </a:lnTo>
                <a:lnTo>
                  <a:pt x="1629244" y="3943121"/>
                </a:lnTo>
                <a:lnTo>
                  <a:pt x="2075367" y="3971485"/>
                </a:lnTo>
                <a:lnTo>
                  <a:pt x="2080119" y="3971723"/>
                </a:lnTo>
                <a:lnTo>
                  <a:pt x="1617065" y="3941851"/>
                </a:lnTo>
                <a:close/>
              </a:path>
              <a:path w="2308225" h="3991610">
                <a:moveTo>
                  <a:pt x="2057907" y="3970681"/>
                </a:moveTo>
                <a:lnTo>
                  <a:pt x="2073627" y="3971627"/>
                </a:lnTo>
                <a:lnTo>
                  <a:pt x="2074885" y="3971686"/>
                </a:lnTo>
                <a:lnTo>
                  <a:pt x="2059820" y="3970775"/>
                </a:lnTo>
                <a:lnTo>
                  <a:pt x="2057907" y="3970681"/>
                </a:lnTo>
                <a:close/>
              </a:path>
              <a:path w="2308225" h="3991610">
                <a:moveTo>
                  <a:pt x="2053788" y="3970403"/>
                </a:moveTo>
                <a:lnTo>
                  <a:pt x="2060447" y="3970806"/>
                </a:lnTo>
                <a:lnTo>
                  <a:pt x="2077735" y="3971658"/>
                </a:lnTo>
                <a:lnTo>
                  <a:pt x="2073571" y="3971395"/>
                </a:lnTo>
                <a:lnTo>
                  <a:pt x="2053788" y="3970403"/>
                </a:lnTo>
                <a:close/>
              </a:path>
              <a:path w="2308225" h="3991610">
                <a:moveTo>
                  <a:pt x="2038074" y="3970256"/>
                </a:moveTo>
                <a:lnTo>
                  <a:pt x="2057657" y="3971299"/>
                </a:lnTo>
                <a:lnTo>
                  <a:pt x="2065483" y="3971627"/>
                </a:lnTo>
                <a:lnTo>
                  <a:pt x="2049543" y="3970761"/>
                </a:lnTo>
                <a:lnTo>
                  <a:pt x="2038074" y="3970256"/>
                </a:lnTo>
                <a:close/>
              </a:path>
              <a:path w="2308225" h="3991610">
                <a:moveTo>
                  <a:pt x="2056293" y="3970601"/>
                </a:moveTo>
                <a:lnTo>
                  <a:pt x="2072506" y="3971574"/>
                </a:lnTo>
                <a:lnTo>
                  <a:pt x="2073590" y="3971625"/>
                </a:lnTo>
                <a:lnTo>
                  <a:pt x="2057814" y="3970676"/>
                </a:lnTo>
                <a:lnTo>
                  <a:pt x="2056293" y="3970601"/>
                </a:lnTo>
                <a:close/>
              </a:path>
              <a:path w="2308225" h="3991610">
                <a:moveTo>
                  <a:pt x="2001490" y="3968945"/>
                </a:moveTo>
                <a:lnTo>
                  <a:pt x="2003708" y="3969277"/>
                </a:lnTo>
                <a:lnTo>
                  <a:pt x="2016485" y="3969791"/>
                </a:lnTo>
                <a:lnTo>
                  <a:pt x="2019274" y="3969791"/>
                </a:lnTo>
                <a:lnTo>
                  <a:pt x="2063371" y="3971603"/>
                </a:lnTo>
                <a:lnTo>
                  <a:pt x="2057657" y="3971299"/>
                </a:lnTo>
                <a:lnTo>
                  <a:pt x="2001490" y="3968945"/>
                </a:lnTo>
                <a:close/>
              </a:path>
              <a:path w="2308225" h="3991610">
                <a:moveTo>
                  <a:pt x="2045502" y="3970069"/>
                </a:moveTo>
                <a:lnTo>
                  <a:pt x="2065430" y="3971243"/>
                </a:lnTo>
                <a:lnTo>
                  <a:pt x="2072506" y="3971574"/>
                </a:lnTo>
                <a:lnTo>
                  <a:pt x="2056293" y="3970601"/>
                </a:lnTo>
                <a:lnTo>
                  <a:pt x="2045502" y="3970069"/>
                </a:lnTo>
                <a:close/>
              </a:path>
              <a:path w="2308225" h="3991610">
                <a:moveTo>
                  <a:pt x="1629244" y="3943121"/>
                </a:moveTo>
                <a:lnTo>
                  <a:pt x="1630944" y="3943396"/>
                </a:lnTo>
                <a:lnTo>
                  <a:pt x="2073571" y="3971395"/>
                </a:lnTo>
                <a:lnTo>
                  <a:pt x="2075367" y="3971485"/>
                </a:lnTo>
                <a:lnTo>
                  <a:pt x="1629244" y="3943121"/>
                </a:lnTo>
                <a:close/>
              </a:path>
              <a:path w="2308225" h="3991610">
                <a:moveTo>
                  <a:pt x="1630944" y="3943396"/>
                </a:moveTo>
                <a:lnTo>
                  <a:pt x="1644967" y="3945661"/>
                </a:lnTo>
                <a:lnTo>
                  <a:pt x="2053788" y="3970403"/>
                </a:lnTo>
                <a:lnTo>
                  <a:pt x="2073571" y="3971395"/>
                </a:lnTo>
                <a:lnTo>
                  <a:pt x="1630944" y="3943396"/>
                </a:lnTo>
                <a:close/>
              </a:path>
              <a:path w="2308225" h="3991610">
                <a:moveTo>
                  <a:pt x="1998662" y="3968521"/>
                </a:moveTo>
                <a:lnTo>
                  <a:pt x="2001490" y="3968945"/>
                </a:lnTo>
                <a:lnTo>
                  <a:pt x="2057657" y="3971299"/>
                </a:lnTo>
                <a:lnTo>
                  <a:pt x="2038040" y="3970255"/>
                </a:lnTo>
                <a:lnTo>
                  <a:pt x="1998662" y="3968521"/>
                </a:lnTo>
                <a:close/>
              </a:path>
              <a:path w="2308225" h="3991610">
                <a:moveTo>
                  <a:pt x="1970808" y="3966386"/>
                </a:moveTo>
                <a:lnTo>
                  <a:pt x="2044362" y="3970256"/>
                </a:lnTo>
                <a:lnTo>
                  <a:pt x="2065430" y="3971243"/>
                </a:lnTo>
                <a:lnTo>
                  <a:pt x="2048650" y="3970255"/>
                </a:lnTo>
                <a:lnTo>
                  <a:pt x="1970808" y="3966386"/>
                </a:lnTo>
                <a:close/>
              </a:path>
              <a:path w="2308225" h="3991610">
                <a:moveTo>
                  <a:pt x="2307729" y="3681501"/>
                </a:moveTo>
                <a:lnTo>
                  <a:pt x="0" y="3681501"/>
                </a:lnTo>
                <a:lnTo>
                  <a:pt x="9639" y="3971061"/>
                </a:lnTo>
                <a:lnTo>
                  <a:pt x="27901" y="3968521"/>
                </a:lnTo>
                <a:lnTo>
                  <a:pt x="2307729" y="3681501"/>
                </a:lnTo>
                <a:close/>
              </a:path>
              <a:path w="2308225" h="3991610">
                <a:moveTo>
                  <a:pt x="20612" y="3969791"/>
                </a:moveTo>
                <a:lnTo>
                  <a:pt x="9639" y="3971061"/>
                </a:lnTo>
                <a:lnTo>
                  <a:pt x="11087" y="3971061"/>
                </a:lnTo>
                <a:lnTo>
                  <a:pt x="20612" y="3969791"/>
                </a:lnTo>
                <a:close/>
              </a:path>
              <a:path w="2308225" h="3991610">
                <a:moveTo>
                  <a:pt x="700557" y="3969791"/>
                </a:moveTo>
                <a:lnTo>
                  <a:pt x="300329" y="3969791"/>
                </a:lnTo>
                <a:lnTo>
                  <a:pt x="309067" y="3971061"/>
                </a:lnTo>
                <a:lnTo>
                  <a:pt x="700557" y="3969791"/>
                </a:lnTo>
                <a:close/>
              </a:path>
              <a:path w="2308225" h="3991610">
                <a:moveTo>
                  <a:pt x="1223403" y="3968521"/>
                </a:moveTo>
                <a:lnTo>
                  <a:pt x="1017841" y="3969791"/>
                </a:lnTo>
                <a:lnTo>
                  <a:pt x="1195070" y="3971061"/>
                </a:lnTo>
                <a:lnTo>
                  <a:pt x="1215682" y="3969791"/>
                </a:lnTo>
                <a:lnTo>
                  <a:pt x="1223403" y="3968521"/>
                </a:lnTo>
                <a:close/>
              </a:path>
              <a:path w="2308225" h="3991610">
                <a:moveTo>
                  <a:pt x="2043551" y="3970436"/>
                </a:moveTo>
                <a:lnTo>
                  <a:pt x="2049543" y="3970761"/>
                </a:lnTo>
                <a:lnTo>
                  <a:pt x="2054590" y="3970983"/>
                </a:lnTo>
                <a:lnTo>
                  <a:pt x="2048940" y="3970676"/>
                </a:lnTo>
                <a:lnTo>
                  <a:pt x="2043551" y="3970436"/>
                </a:lnTo>
                <a:close/>
              </a:path>
              <a:path w="2308225" h="3991610">
                <a:moveTo>
                  <a:pt x="2050828" y="3970255"/>
                </a:moveTo>
                <a:lnTo>
                  <a:pt x="2057907" y="3970681"/>
                </a:lnTo>
                <a:lnTo>
                  <a:pt x="2059820" y="3970775"/>
                </a:lnTo>
                <a:lnTo>
                  <a:pt x="2053058" y="3970366"/>
                </a:lnTo>
                <a:lnTo>
                  <a:pt x="2050828" y="3970255"/>
                </a:lnTo>
                <a:close/>
              </a:path>
              <a:path w="2308225" h="3991610">
                <a:moveTo>
                  <a:pt x="2030510" y="3969853"/>
                </a:moveTo>
                <a:lnTo>
                  <a:pt x="2038074" y="3970256"/>
                </a:lnTo>
                <a:lnTo>
                  <a:pt x="2049543" y="3970761"/>
                </a:lnTo>
                <a:lnTo>
                  <a:pt x="2039497" y="3970255"/>
                </a:lnTo>
                <a:lnTo>
                  <a:pt x="2030510" y="3969853"/>
                </a:lnTo>
                <a:close/>
              </a:path>
              <a:path w="2308225" h="3991610">
                <a:moveTo>
                  <a:pt x="2014465" y="3968856"/>
                </a:moveTo>
                <a:lnTo>
                  <a:pt x="2040246" y="3970256"/>
                </a:lnTo>
                <a:lnTo>
                  <a:pt x="2049228" y="3970689"/>
                </a:lnTo>
                <a:lnTo>
                  <a:pt x="2041309" y="3970255"/>
                </a:lnTo>
                <a:lnTo>
                  <a:pt x="2014465" y="3968856"/>
                </a:lnTo>
                <a:close/>
              </a:path>
              <a:path w="2308225" h="3991610">
                <a:moveTo>
                  <a:pt x="2048941" y="3970160"/>
                </a:moveTo>
                <a:lnTo>
                  <a:pt x="2056293" y="3970601"/>
                </a:lnTo>
                <a:lnTo>
                  <a:pt x="2057907" y="3970681"/>
                </a:lnTo>
                <a:lnTo>
                  <a:pt x="2050828" y="3970255"/>
                </a:lnTo>
                <a:lnTo>
                  <a:pt x="2048941" y="3970160"/>
                </a:lnTo>
                <a:close/>
              </a:path>
              <a:path w="2308225" h="3991610">
                <a:moveTo>
                  <a:pt x="2036174" y="3969520"/>
                </a:moveTo>
                <a:lnTo>
                  <a:pt x="2049293" y="3970256"/>
                </a:lnTo>
                <a:lnTo>
                  <a:pt x="2056293" y="3970601"/>
                </a:lnTo>
                <a:lnTo>
                  <a:pt x="2050518" y="3970255"/>
                </a:lnTo>
                <a:lnTo>
                  <a:pt x="2036174" y="3969520"/>
                </a:lnTo>
                <a:close/>
              </a:path>
              <a:path w="2308225" h="3991610">
                <a:moveTo>
                  <a:pt x="1992128" y="3967810"/>
                </a:moveTo>
                <a:lnTo>
                  <a:pt x="2039531" y="3970256"/>
                </a:lnTo>
                <a:lnTo>
                  <a:pt x="2043551" y="3970436"/>
                </a:lnTo>
                <a:lnTo>
                  <a:pt x="1992128" y="3967810"/>
                </a:lnTo>
                <a:close/>
              </a:path>
              <a:path w="2308225" h="3991610">
                <a:moveTo>
                  <a:pt x="1854428" y="3958361"/>
                </a:moveTo>
                <a:lnTo>
                  <a:pt x="1888529" y="3960483"/>
                </a:lnTo>
                <a:lnTo>
                  <a:pt x="2050858" y="3970256"/>
                </a:lnTo>
                <a:lnTo>
                  <a:pt x="2053058" y="3970366"/>
                </a:lnTo>
                <a:lnTo>
                  <a:pt x="1854428" y="3958361"/>
                </a:lnTo>
                <a:close/>
              </a:path>
              <a:path w="2308225" h="3991610">
                <a:moveTo>
                  <a:pt x="1972221" y="3967251"/>
                </a:moveTo>
                <a:lnTo>
                  <a:pt x="1984883" y="3968521"/>
                </a:lnTo>
                <a:lnTo>
                  <a:pt x="1998662" y="3968521"/>
                </a:lnTo>
                <a:lnTo>
                  <a:pt x="2038074" y="3970256"/>
                </a:lnTo>
                <a:lnTo>
                  <a:pt x="1972221" y="3967251"/>
                </a:lnTo>
                <a:close/>
              </a:path>
              <a:path w="2308225" h="3991610">
                <a:moveTo>
                  <a:pt x="1865275" y="3959083"/>
                </a:moveTo>
                <a:lnTo>
                  <a:pt x="1887704" y="3960483"/>
                </a:lnTo>
                <a:lnTo>
                  <a:pt x="2050828" y="3970255"/>
                </a:lnTo>
                <a:lnTo>
                  <a:pt x="1865275" y="3959083"/>
                </a:lnTo>
                <a:close/>
              </a:path>
              <a:path w="2308225" h="3991610">
                <a:moveTo>
                  <a:pt x="1873504" y="3959631"/>
                </a:moveTo>
                <a:lnTo>
                  <a:pt x="1882736" y="3960483"/>
                </a:lnTo>
                <a:lnTo>
                  <a:pt x="1977732" y="3966078"/>
                </a:lnTo>
                <a:lnTo>
                  <a:pt x="2048941" y="3970160"/>
                </a:lnTo>
                <a:lnTo>
                  <a:pt x="1873504" y="3959631"/>
                </a:lnTo>
                <a:close/>
              </a:path>
              <a:path w="2308225" h="3991610">
                <a:moveTo>
                  <a:pt x="1940267" y="3964711"/>
                </a:moveTo>
                <a:lnTo>
                  <a:pt x="1965182" y="3966078"/>
                </a:lnTo>
                <a:lnTo>
                  <a:pt x="2045502" y="3970069"/>
                </a:lnTo>
                <a:lnTo>
                  <a:pt x="1967418" y="3966072"/>
                </a:lnTo>
                <a:lnTo>
                  <a:pt x="1940267" y="3964711"/>
                </a:lnTo>
                <a:close/>
              </a:path>
              <a:path w="2308225" h="3991610">
                <a:moveTo>
                  <a:pt x="1967821" y="3966671"/>
                </a:moveTo>
                <a:lnTo>
                  <a:pt x="1972221" y="3967251"/>
                </a:lnTo>
                <a:lnTo>
                  <a:pt x="2030510" y="3969853"/>
                </a:lnTo>
                <a:lnTo>
                  <a:pt x="1967821" y="3966671"/>
                </a:lnTo>
                <a:close/>
              </a:path>
              <a:path w="2308225" h="3991610">
                <a:moveTo>
                  <a:pt x="288467" y="3968521"/>
                </a:moveTo>
                <a:lnTo>
                  <a:pt x="296887" y="3969791"/>
                </a:lnTo>
                <a:lnTo>
                  <a:pt x="713079" y="3969791"/>
                </a:lnTo>
                <a:lnTo>
                  <a:pt x="288467" y="3968521"/>
                </a:lnTo>
                <a:close/>
              </a:path>
              <a:path w="2308225" h="3991610">
                <a:moveTo>
                  <a:pt x="727837" y="3967251"/>
                </a:moveTo>
                <a:lnTo>
                  <a:pt x="281495" y="3968521"/>
                </a:lnTo>
                <a:lnTo>
                  <a:pt x="713079" y="3969791"/>
                </a:lnTo>
                <a:lnTo>
                  <a:pt x="721169" y="3968521"/>
                </a:lnTo>
                <a:lnTo>
                  <a:pt x="727837" y="3967251"/>
                </a:lnTo>
                <a:close/>
              </a:path>
              <a:path w="2308225" h="3991610">
                <a:moveTo>
                  <a:pt x="1223403" y="3968521"/>
                </a:moveTo>
                <a:lnTo>
                  <a:pt x="1002118" y="3968521"/>
                </a:lnTo>
                <a:lnTo>
                  <a:pt x="1017841" y="3969791"/>
                </a:lnTo>
                <a:lnTo>
                  <a:pt x="1223403" y="3968521"/>
                </a:lnTo>
                <a:close/>
              </a:path>
              <a:path w="2308225" h="3991610">
                <a:moveTo>
                  <a:pt x="2003708" y="3969277"/>
                </a:moveTo>
                <a:lnTo>
                  <a:pt x="2007133" y="3969791"/>
                </a:lnTo>
                <a:lnTo>
                  <a:pt x="2016485" y="3969791"/>
                </a:lnTo>
                <a:lnTo>
                  <a:pt x="2003708" y="3969277"/>
                </a:lnTo>
                <a:close/>
              </a:path>
              <a:path w="2308225" h="3991610">
                <a:moveTo>
                  <a:pt x="1882728" y="3960483"/>
                </a:moveTo>
                <a:lnTo>
                  <a:pt x="1914766" y="3963441"/>
                </a:lnTo>
                <a:lnTo>
                  <a:pt x="1938149" y="3964711"/>
                </a:lnTo>
                <a:lnTo>
                  <a:pt x="1940267" y="3964711"/>
                </a:lnTo>
                <a:lnTo>
                  <a:pt x="2036174" y="3969520"/>
                </a:lnTo>
                <a:lnTo>
                  <a:pt x="1882728" y="3960483"/>
                </a:lnTo>
                <a:close/>
              </a:path>
              <a:path w="2308225" h="3991610">
                <a:moveTo>
                  <a:pt x="1962581" y="3965981"/>
                </a:moveTo>
                <a:lnTo>
                  <a:pt x="1963317" y="3966078"/>
                </a:lnTo>
                <a:lnTo>
                  <a:pt x="2023691" y="3969288"/>
                </a:lnTo>
                <a:lnTo>
                  <a:pt x="1962581" y="3965981"/>
                </a:lnTo>
                <a:close/>
              </a:path>
              <a:path w="2308225" h="3991610">
                <a:moveTo>
                  <a:pt x="1963317" y="3966078"/>
                </a:moveTo>
                <a:lnTo>
                  <a:pt x="1965836" y="3966410"/>
                </a:lnTo>
                <a:lnTo>
                  <a:pt x="2014465" y="3968856"/>
                </a:lnTo>
                <a:lnTo>
                  <a:pt x="1963317" y="3966078"/>
                </a:lnTo>
                <a:close/>
              </a:path>
              <a:path w="2308225" h="3991610">
                <a:moveTo>
                  <a:pt x="2307729" y="3681501"/>
                </a:moveTo>
                <a:lnTo>
                  <a:pt x="27901" y="3968521"/>
                </a:lnTo>
                <a:lnTo>
                  <a:pt x="35714" y="3967775"/>
                </a:lnTo>
                <a:lnTo>
                  <a:pt x="2307729" y="3681501"/>
                </a:lnTo>
                <a:close/>
              </a:path>
              <a:path w="2308225" h="3991610">
                <a:moveTo>
                  <a:pt x="35714" y="3967775"/>
                </a:moveTo>
                <a:lnTo>
                  <a:pt x="27901" y="3968521"/>
                </a:lnTo>
                <a:lnTo>
                  <a:pt x="31996" y="3968244"/>
                </a:lnTo>
                <a:lnTo>
                  <a:pt x="35714" y="3967775"/>
                </a:lnTo>
                <a:close/>
              </a:path>
              <a:path w="2308225" h="3991610">
                <a:moveTo>
                  <a:pt x="31996" y="3968244"/>
                </a:moveTo>
                <a:lnTo>
                  <a:pt x="27901" y="3968521"/>
                </a:lnTo>
                <a:lnTo>
                  <a:pt x="29797" y="3968521"/>
                </a:lnTo>
                <a:lnTo>
                  <a:pt x="31996" y="3968244"/>
                </a:lnTo>
                <a:close/>
              </a:path>
              <a:path w="2308225" h="3991610">
                <a:moveTo>
                  <a:pt x="38058" y="3967834"/>
                </a:moveTo>
                <a:lnTo>
                  <a:pt x="31996" y="3968244"/>
                </a:lnTo>
                <a:lnTo>
                  <a:pt x="29797" y="3968521"/>
                </a:lnTo>
                <a:lnTo>
                  <a:pt x="34340" y="3968521"/>
                </a:lnTo>
                <a:lnTo>
                  <a:pt x="38058" y="3967834"/>
                </a:lnTo>
                <a:close/>
              </a:path>
              <a:path w="2308225" h="3991610">
                <a:moveTo>
                  <a:pt x="727837" y="3967251"/>
                </a:moveTo>
                <a:lnTo>
                  <a:pt x="274218" y="3967251"/>
                </a:lnTo>
                <a:lnTo>
                  <a:pt x="281495" y="3968521"/>
                </a:lnTo>
                <a:lnTo>
                  <a:pt x="727837" y="3967251"/>
                </a:lnTo>
                <a:close/>
              </a:path>
              <a:path w="2308225" h="3991610">
                <a:moveTo>
                  <a:pt x="982446" y="3967251"/>
                </a:moveTo>
                <a:lnTo>
                  <a:pt x="996238" y="3968521"/>
                </a:lnTo>
                <a:lnTo>
                  <a:pt x="1229258" y="3968521"/>
                </a:lnTo>
                <a:lnTo>
                  <a:pt x="982446" y="3967251"/>
                </a:lnTo>
                <a:close/>
              </a:path>
              <a:path w="2308225" h="3991610">
                <a:moveTo>
                  <a:pt x="1236294" y="3967251"/>
                </a:moveTo>
                <a:lnTo>
                  <a:pt x="982446" y="3967251"/>
                </a:lnTo>
                <a:lnTo>
                  <a:pt x="1229258" y="3968521"/>
                </a:lnTo>
                <a:lnTo>
                  <a:pt x="1236294" y="3967251"/>
                </a:lnTo>
                <a:close/>
              </a:path>
              <a:path w="2308225" h="3991610">
                <a:moveTo>
                  <a:pt x="41211" y="3967251"/>
                </a:moveTo>
                <a:lnTo>
                  <a:pt x="35714" y="3967775"/>
                </a:lnTo>
                <a:lnTo>
                  <a:pt x="31996" y="3968244"/>
                </a:lnTo>
                <a:lnTo>
                  <a:pt x="38058" y="3967834"/>
                </a:lnTo>
                <a:lnTo>
                  <a:pt x="41211" y="3967251"/>
                </a:lnTo>
                <a:close/>
              </a:path>
              <a:path w="2308225" h="3991610">
                <a:moveTo>
                  <a:pt x="1965836" y="3966410"/>
                </a:moveTo>
                <a:lnTo>
                  <a:pt x="1967821" y="3966671"/>
                </a:lnTo>
                <a:lnTo>
                  <a:pt x="1992128" y="3967810"/>
                </a:lnTo>
                <a:lnTo>
                  <a:pt x="1965836" y="3966410"/>
                </a:lnTo>
                <a:close/>
              </a:path>
              <a:path w="2308225" h="3991610">
                <a:moveTo>
                  <a:pt x="2307729" y="3681501"/>
                </a:moveTo>
                <a:lnTo>
                  <a:pt x="35714" y="3967775"/>
                </a:lnTo>
                <a:lnTo>
                  <a:pt x="41211" y="3967251"/>
                </a:lnTo>
                <a:lnTo>
                  <a:pt x="46672" y="3967251"/>
                </a:lnTo>
                <a:lnTo>
                  <a:pt x="2307729" y="3681501"/>
                </a:lnTo>
                <a:close/>
              </a:path>
              <a:path w="2308225" h="3991610">
                <a:moveTo>
                  <a:pt x="2307729" y="3681501"/>
                </a:moveTo>
                <a:lnTo>
                  <a:pt x="46672" y="3967251"/>
                </a:lnTo>
                <a:lnTo>
                  <a:pt x="56946" y="3965981"/>
                </a:lnTo>
                <a:lnTo>
                  <a:pt x="65836" y="3965981"/>
                </a:lnTo>
                <a:lnTo>
                  <a:pt x="2307729" y="3681501"/>
                </a:lnTo>
                <a:close/>
              </a:path>
              <a:path w="2308225" h="3991610">
                <a:moveTo>
                  <a:pt x="262509" y="3965981"/>
                </a:moveTo>
                <a:lnTo>
                  <a:pt x="267855" y="3967251"/>
                </a:lnTo>
                <a:lnTo>
                  <a:pt x="735901" y="3967251"/>
                </a:lnTo>
                <a:lnTo>
                  <a:pt x="262509" y="3965981"/>
                </a:lnTo>
                <a:close/>
              </a:path>
              <a:path w="2308225" h="3991610">
                <a:moveTo>
                  <a:pt x="741768" y="3965981"/>
                </a:moveTo>
                <a:lnTo>
                  <a:pt x="262509" y="3965981"/>
                </a:lnTo>
                <a:lnTo>
                  <a:pt x="735901" y="3967251"/>
                </a:lnTo>
                <a:lnTo>
                  <a:pt x="741768" y="3965981"/>
                </a:lnTo>
                <a:close/>
              </a:path>
              <a:path w="2308225" h="3991610">
                <a:moveTo>
                  <a:pt x="953619" y="3966072"/>
                </a:moveTo>
                <a:lnTo>
                  <a:pt x="962812" y="3967251"/>
                </a:lnTo>
                <a:lnTo>
                  <a:pt x="1241806" y="3967251"/>
                </a:lnTo>
                <a:lnTo>
                  <a:pt x="953619" y="3966072"/>
                </a:lnTo>
                <a:close/>
              </a:path>
              <a:path w="2308225" h="3991610">
                <a:moveTo>
                  <a:pt x="953241" y="3966024"/>
                </a:moveTo>
                <a:lnTo>
                  <a:pt x="953619" y="3966072"/>
                </a:lnTo>
                <a:lnTo>
                  <a:pt x="1241806" y="3967251"/>
                </a:lnTo>
                <a:lnTo>
                  <a:pt x="953241" y="3966024"/>
                </a:lnTo>
                <a:close/>
              </a:path>
              <a:path w="2308225" h="3991610">
                <a:moveTo>
                  <a:pt x="952906" y="3965981"/>
                </a:moveTo>
                <a:lnTo>
                  <a:pt x="953241" y="3966024"/>
                </a:lnTo>
                <a:lnTo>
                  <a:pt x="1241806" y="3967251"/>
                </a:lnTo>
                <a:lnTo>
                  <a:pt x="952906" y="3965981"/>
                </a:lnTo>
                <a:close/>
              </a:path>
              <a:path w="2308225" h="3991610">
                <a:moveTo>
                  <a:pt x="1252943" y="3964711"/>
                </a:moveTo>
                <a:lnTo>
                  <a:pt x="931278" y="3965981"/>
                </a:lnTo>
                <a:lnTo>
                  <a:pt x="1241806" y="3967251"/>
                </a:lnTo>
                <a:lnTo>
                  <a:pt x="1252943" y="3964711"/>
                </a:lnTo>
                <a:close/>
              </a:path>
              <a:path w="2308225" h="3991610">
                <a:moveTo>
                  <a:pt x="1940267" y="3964711"/>
                </a:moveTo>
                <a:lnTo>
                  <a:pt x="1942836" y="3964965"/>
                </a:lnTo>
                <a:lnTo>
                  <a:pt x="1961532" y="3965981"/>
                </a:lnTo>
                <a:lnTo>
                  <a:pt x="1962581" y="3965981"/>
                </a:lnTo>
                <a:lnTo>
                  <a:pt x="1970808" y="3966386"/>
                </a:lnTo>
                <a:lnTo>
                  <a:pt x="1940267" y="3964711"/>
                </a:lnTo>
                <a:close/>
              </a:path>
              <a:path w="2308225" h="3991610">
                <a:moveTo>
                  <a:pt x="2307729" y="3681501"/>
                </a:moveTo>
                <a:lnTo>
                  <a:pt x="65836" y="3965981"/>
                </a:lnTo>
                <a:lnTo>
                  <a:pt x="79019" y="3964711"/>
                </a:lnTo>
                <a:lnTo>
                  <a:pt x="85344" y="3964711"/>
                </a:lnTo>
                <a:lnTo>
                  <a:pt x="2307729" y="3681501"/>
                </a:lnTo>
                <a:close/>
              </a:path>
              <a:path w="2308225" h="3991610">
                <a:moveTo>
                  <a:pt x="782980" y="3963441"/>
                </a:moveTo>
                <a:lnTo>
                  <a:pt x="226644" y="3964711"/>
                </a:lnTo>
                <a:lnTo>
                  <a:pt x="247256" y="3965981"/>
                </a:lnTo>
                <a:lnTo>
                  <a:pt x="762381" y="3964711"/>
                </a:lnTo>
                <a:lnTo>
                  <a:pt x="782980" y="3963441"/>
                </a:lnTo>
                <a:close/>
              </a:path>
              <a:path w="2308225" h="3991610">
                <a:moveTo>
                  <a:pt x="758352" y="3964721"/>
                </a:moveTo>
                <a:lnTo>
                  <a:pt x="247256" y="3965981"/>
                </a:lnTo>
                <a:lnTo>
                  <a:pt x="746709" y="3965981"/>
                </a:lnTo>
                <a:lnTo>
                  <a:pt x="758352" y="3964721"/>
                </a:lnTo>
                <a:close/>
              </a:path>
              <a:path w="2308225" h="3991610">
                <a:moveTo>
                  <a:pt x="1252943" y="3964711"/>
                </a:moveTo>
                <a:lnTo>
                  <a:pt x="923480" y="3964711"/>
                </a:lnTo>
                <a:lnTo>
                  <a:pt x="931278" y="3965981"/>
                </a:lnTo>
                <a:lnTo>
                  <a:pt x="1252943" y="3964711"/>
                </a:lnTo>
                <a:close/>
              </a:path>
              <a:path w="2308225" h="3991610">
                <a:moveTo>
                  <a:pt x="1947625" y="3965440"/>
                </a:moveTo>
                <a:lnTo>
                  <a:pt x="1953082" y="3965981"/>
                </a:lnTo>
                <a:lnTo>
                  <a:pt x="1957782" y="3965981"/>
                </a:lnTo>
                <a:lnTo>
                  <a:pt x="1947625" y="3965440"/>
                </a:lnTo>
                <a:close/>
              </a:path>
              <a:path w="2308225" h="3991610">
                <a:moveTo>
                  <a:pt x="1942836" y="3964965"/>
                </a:moveTo>
                <a:lnTo>
                  <a:pt x="1947625" y="3965440"/>
                </a:lnTo>
                <a:lnTo>
                  <a:pt x="1957782" y="3965981"/>
                </a:lnTo>
                <a:lnTo>
                  <a:pt x="1961532" y="3965981"/>
                </a:lnTo>
                <a:lnTo>
                  <a:pt x="1942836" y="3964965"/>
                </a:lnTo>
                <a:close/>
              </a:path>
              <a:path w="2308225" h="3991610">
                <a:moveTo>
                  <a:pt x="2307729" y="3681501"/>
                </a:moveTo>
                <a:lnTo>
                  <a:pt x="85344" y="3964711"/>
                </a:lnTo>
                <a:lnTo>
                  <a:pt x="100685" y="3963441"/>
                </a:lnTo>
                <a:lnTo>
                  <a:pt x="105092" y="3963441"/>
                </a:lnTo>
                <a:lnTo>
                  <a:pt x="2307729" y="3681501"/>
                </a:lnTo>
                <a:close/>
              </a:path>
              <a:path w="2308225" h="3991610">
                <a:moveTo>
                  <a:pt x="191788" y="3962184"/>
                </a:moveTo>
                <a:lnTo>
                  <a:pt x="187093" y="3962272"/>
                </a:lnTo>
                <a:lnTo>
                  <a:pt x="226644" y="3964711"/>
                </a:lnTo>
                <a:lnTo>
                  <a:pt x="803592" y="3963441"/>
                </a:lnTo>
                <a:lnTo>
                  <a:pt x="191788" y="3962184"/>
                </a:lnTo>
                <a:close/>
              </a:path>
              <a:path w="2308225" h="3991610">
                <a:moveTo>
                  <a:pt x="887322" y="3963512"/>
                </a:moveTo>
                <a:lnTo>
                  <a:pt x="909739" y="3964711"/>
                </a:lnTo>
                <a:lnTo>
                  <a:pt x="1259852" y="3964711"/>
                </a:lnTo>
                <a:lnTo>
                  <a:pt x="887322" y="3963512"/>
                </a:lnTo>
                <a:close/>
              </a:path>
              <a:path w="2308225" h="3991610">
                <a:moveTo>
                  <a:pt x="886002" y="3963441"/>
                </a:moveTo>
                <a:lnTo>
                  <a:pt x="887322" y="3963512"/>
                </a:lnTo>
                <a:lnTo>
                  <a:pt x="1259852" y="3964711"/>
                </a:lnTo>
                <a:lnTo>
                  <a:pt x="886002" y="3963441"/>
                </a:lnTo>
                <a:close/>
              </a:path>
              <a:path w="2308225" h="3991610">
                <a:moveTo>
                  <a:pt x="846942" y="3962304"/>
                </a:moveTo>
                <a:lnTo>
                  <a:pt x="865390" y="3963441"/>
                </a:lnTo>
                <a:lnTo>
                  <a:pt x="1259852" y="3964711"/>
                </a:lnTo>
                <a:lnTo>
                  <a:pt x="846942" y="3962304"/>
                </a:lnTo>
                <a:close/>
              </a:path>
              <a:path w="2308225" h="3991610">
                <a:moveTo>
                  <a:pt x="844791" y="3962171"/>
                </a:moveTo>
                <a:lnTo>
                  <a:pt x="846942" y="3962304"/>
                </a:lnTo>
                <a:lnTo>
                  <a:pt x="1259852" y="3964711"/>
                </a:lnTo>
                <a:lnTo>
                  <a:pt x="844791" y="3962171"/>
                </a:lnTo>
                <a:close/>
              </a:path>
              <a:path w="2308225" h="3991610">
                <a:moveTo>
                  <a:pt x="1277340" y="3962171"/>
                </a:moveTo>
                <a:lnTo>
                  <a:pt x="844791" y="3962171"/>
                </a:lnTo>
                <a:lnTo>
                  <a:pt x="1259852" y="3964711"/>
                </a:lnTo>
                <a:lnTo>
                  <a:pt x="1277340" y="3962171"/>
                </a:lnTo>
                <a:close/>
              </a:path>
              <a:path w="2308225" h="3991610">
                <a:moveTo>
                  <a:pt x="1914766" y="3963441"/>
                </a:moveTo>
                <a:lnTo>
                  <a:pt x="1933930" y="3964711"/>
                </a:lnTo>
                <a:lnTo>
                  <a:pt x="1938149" y="3964711"/>
                </a:lnTo>
                <a:lnTo>
                  <a:pt x="1914766" y="3963441"/>
                </a:lnTo>
                <a:close/>
              </a:path>
              <a:path w="2308225" h="3991610">
                <a:moveTo>
                  <a:pt x="2307729" y="3681501"/>
                </a:moveTo>
                <a:lnTo>
                  <a:pt x="105092" y="3963441"/>
                </a:lnTo>
                <a:lnTo>
                  <a:pt x="125120" y="3963441"/>
                </a:lnTo>
                <a:lnTo>
                  <a:pt x="2307729" y="3681501"/>
                </a:lnTo>
                <a:close/>
              </a:path>
              <a:path w="2308225" h="3991610">
                <a:moveTo>
                  <a:pt x="2307729" y="3681501"/>
                </a:moveTo>
                <a:lnTo>
                  <a:pt x="125120" y="3963441"/>
                </a:lnTo>
                <a:lnTo>
                  <a:pt x="143052" y="3962171"/>
                </a:lnTo>
                <a:lnTo>
                  <a:pt x="144233" y="3962171"/>
                </a:lnTo>
                <a:lnTo>
                  <a:pt x="250194" y="3960240"/>
                </a:lnTo>
                <a:lnTo>
                  <a:pt x="1462938" y="3931691"/>
                </a:lnTo>
                <a:lnTo>
                  <a:pt x="1483537" y="3931691"/>
                </a:lnTo>
                <a:lnTo>
                  <a:pt x="2307729" y="3681501"/>
                </a:lnTo>
                <a:close/>
              </a:path>
              <a:path w="2308225" h="3991610">
                <a:moveTo>
                  <a:pt x="1295107" y="3958361"/>
                </a:moveTo>
                <a:lnTo>
                  <a:pt x="197126" y="3962083"/>
                </a:lnTo>
                <a:lnTo>
                  <a:pt x="191788" y="3962184"/>
                </a:lnTo>
                <a:lnTo>
                  <a:pt x="803592" y="3963441"/>
                </a:lnTo>
                <a:lnTo>
                  <a:pt x="824191" y="3962171"/>
                </a:lnTo>
                <a:lnTo>
                  <a:pt x="1277340" y="3962171"/>
                </a:lnTo>
                <a:lnTo>
                  <a:pt x="1295107" y="3958361"/>
                </a:lnTo>
                <a:close/>
              </a:path>
              <a:path w="2308225" h="3991610">
                <a:moveTo>
                  <a:pt x="191609" y="3962184"/>
                </a:moveTo>
                <a:lnTo>
                  <a:pt x="187093" y="3962272"/>
                </a:lnTo>
                <a:lnTo>
                  <a:pt x="191788" y="3962184"/>
                </a:lnTo>
                <a:lnTo>
                  <a:pt x="191609" y="3962184"/>
                </a:lnTo>
                <a:close/>
              </a:path>
              <a:path w="2308225" h="3991610">
                <a:moveTo>
                  <a:pt x="191483" y="3962183"/>
                </a:moveTo>
                <a:lnTo>
                  <a:pt x="187019" y="3962268"/>
                </a:lnTo>
                <a:lnTo>
                  <a:pt x="191589" y="3962184"/>
                </a:lnTo>
                <a:close/>
              </a:path>
              <a:path w="2308225" h="3991610">
                <a:moveTo>
                  <a:pt x="186734" y="3962174"/>
                </a:moveTo>
                <a:lnTo>
                  <a:pt x="185800" y="3962193"/>
                </a:lnTo>
                <a:lnTo>
                  <a:pt x="187019" y="3962268"/>
                </a:lnTo>
                <a:lnTo>
                  <a:pt x="191483" y="3962183"/>
                </a:lnTo>
                <a:lnTo>
                  <a:pt x="186734" y="3962174"/>
                </a:lnTo>
                <a:close/>
              </a:path>
              <a:path w="2308225" h="3991610">
                <a:moveTo>
                  <a:pt x="186491" y="3962173"/>
                </a:moveTo>
                <a:lnTo>
                  <a:pt x="185734" y="3962189"/>
                </a:lnTo>
                <a:lnTo>
                  <a:pt x="186734" y="3962174"/>
                </a:lnTo>
                <a:lnTo>
                  <a:pt x="186491" y="3962173"/>
                </a:lnTo>
                <a:close/>
              </a:path>
              <a:path w="2308225" h="3991610">
                <a:moveTo>
                  <a:pt x="198043" y="3962059"/>
                </a:moveTo>
                <a:lnTo>
                  <a:pt x="190181" y="3962103"/>
                </a:lnTo>
                <a:lnTo>
                  <a:pt x="186734" y="3962174"/>
                </a:lnTo>
                <a:lnTo>
                  <a:pt x="192138" y="3962171"/>
                </a:lnTo>
                <a:lnTo>
                  <a:pt x="198043" y="3962059"/>
                </a:lnTo>
                <a:close/>
              </a:path>
              <a:path w="2308225" h="3991610">
                <a:moveTo>
                  <a:pt x="190835" y="3962083"/>
                </a:moveTo>
                <a:lnTo>
                  <a:pt x="187587" y="3962103"/>
                </a:lnTo>
                <a:lnTo>
                  <a:pt x="184401" y="3962171"/>
                </a:lnTo>
                <a:lnTo>
                  <a:pt x="186595" y="3962171"/>
                </a:lnTo>
                <a:lnTo>
                  <a:pt x="190835" y="3962083"/>
                </a:lnTo>
                <a:close/>
              </a:path>
              <a:path w="2308225" h="3991610">
                <a:moveTo>
                  <a:pt x="292497" y="3959469"/>
                </a:moveTo>
                <a:lnTo>
                  <a:pt x="144233" y="3962171"/>
                </a:lnTo>
                <a:lnTo>
                  <a:pt x="247266" y="3960483"/>
                </a:lnTo>
                <a:lnTo>
                  <a:pt x="260009" y="3960240"/>
                </a:lnTo>
                <a:lnTo>
                  <a:pt x="292497" y="3959469"/>
                </a:lnTo>
                <a:close/>
              </a:path>
              <a:path w="2308225" h="3991610">
                <a:moveTo>
                  <a:pt x="255350" y="3960350"/>
                </a:moveTo>
                <a:lnTo>
                  <a:pt x="144233" y="3962171"/>
                </a:lnTo>
                <a:lnTo>
                  <a:pt x="204241" y="3961246"/>
                </a:lnTo>
                <a:lnTo>
                  <a:pt x="249769" y="3960483"/>
                </a:lnTo>
                <a:lnTo>
                  <a:pt x="255350" y="3960350"/>
                </a:lnTo>
                <a:close/>
              </a:path>
              <a:path w="2308225" h="3991610">
                <a:moveTo>
                  <a:pt x="242442" y="3960657"/>
                </a:moveTo>
                <a:lnTo>
                  <a:pt x="144233" y="3962171"/>
                </a:lnTo>
                <a:lnTo>
                  <a:pt x="224301" y="3961087"/>
                </a:lnTo>
                <a:lnTo>
                  <a:pt x="242442" y="3960657"/>
                </a:lnTo>
                <a:close/>
              </a:path>
              <a:path w="2308225" h="3991610">
                <a:moveTo>
                  <a:pt x="224301" y="3961087"/>
                </a:moveTo>
                <a:lnTo>
                  <a:pt x="144233" y="3962171"/>
                </a:lnTo>
                <a:lnTo>
                  <a:pt x="217622" y="3961246"/>
                </a:lnTo>
                <a:lnTo>
                  <a:pt x="224301" y="3961087"/>
                </a:lnTo>
                <a:close/>
              </a:path>
              <a:path w="2308225" h="3991610">
                <a:moveTo>
                  <a:pt x="217148" y="3961257"/>
                </a:moveTo>
                <a:lnTo>
                  <a:pt x="144233" y="3962171"/>
                </a:lnTo>
                <a:lnTo>
                  <a:pt x="211234" y="3961397"/>
                </a:lnTo>
                <a:lnTo>
                  <a:pt x="217148" y="3961257"/>
                </a:lnTo>
                <a:close/>
              </a:path>
              <a:path w="2308225" h="3991610">
                <a:moveTo>
                  <a:pt x="211234" y="3961397"/>
                </a:moveTo>
                <a:lnTo>
                  <a:pt x="144233" y="3962171"/>
                </a:lnTo>
                <a:lnTo>
                  <a:pt x="206214" y="3961516"/>
                </a:lnTo>
                <a:lnTo>
                  <a:pt x="211234" y="3961397"/>
                </a:lnTo>
                <a:close/>
              </a:path>
              <a:path w="2308225" h="3991610">
                <a:moveTo>
                  <a:pt x="206214" y="3961516"/>
                </a:moveTo>
                <a:lnTo>
                  <a:pt x="144233" y="3962171"/>
                </a:lnTo>
                <a:lnTo>
                  <a:pt x="201854" y="3961620"/>
                </a:lnTo>
                <a:lnTo>
                  <a:pt x="206214" y="3961516"/>
                </a:lnTo>
                <a:close/>
              </a:path>
              <a:path w="2308225" h="3991610">
                <a:moveTo>
                  <a:pt x="201854" y="3961620"/>
                </a:moveTo>
                <a:lnTo>
                  <a:pt x="144233" y="3962171"/>
                </a:lnTo>
                <a:lnTo>
                  <a:pt x="198079" y="3961709"/>
                </a:lnTo>
                <a:lnTo>
                  <a:pt x="201854" y="3961620"/>
                </a:lnTo>
                <a:close/>
              </a:path>
              <a:path w="2308225" h="3991610">
                <a:moveTo>
                  <a:pt x="198079" y="3961709"/>
                </a:moveTo>
                <a:lnTo>
                  <a:pt x="144233" y="3962171"/>
                </a:lnTo>
                <a:lnTo>
                  <a:pt x="164846" y="3962171"/>
                </a:lnTo>
                <a:lnTo>
                  <a:pt x="186645" y="3961981"/>
                </a:lnTo>
                <a:lnTo>
                  <a:pt x="198079" y="3961709"/>
                </a:lnTo>
                <a:close/>
              </a:path>
              <a:path w="2308225" h="3991610">
                <a:moveTo>
                  <a:pt x="186645" y="3961981"/>
                </a:moveTo>
                <a:lnTo>
                  <a:pt x="164846" y="3962171"/>
                </a:lnTo>
                <a:lnTo>
                  <a:pt x="184083" y="3962042"/>
                </a:lnTo>
                <a:lnTo>
                  <a:pt x="186645" y="3961981"/>
                </a:lnTo>
                <a:close/>
              </a:path>
              <a:path w="2308225" h="3991610">
                <a:moveTo>
                  <a:pt x="180915" y="3962117"/>
                </a:moveTo>
                <a:lnTo>
                  <a:pt x="164846" y="3962171"/>
                </a:lnTo>
                <a:lnTo>
                  <a:pt x="178633" y="3962171"/>
                </a:lnTo>
                <a:lnTo>
                  <a:pt x="180915" y="3962117"/>
                </a:lnTo>
                <a:close/>
              </a:path>
              <a:path w="2308225" h="3991610">
                <a:moveTo>
                  <a:pt x="181919" y="3962113"/>
                </a:moveTo>
                <a:lnTo>
                  <a:pt x="180915" y="3962117"/>
                </a:lnTo>
                <a:lnTo>
                  <a:pt x="178633" y="3962171"/>
                </a:lnTo>
                <a:lnTo>
                  <a:pt x="179457" y="3962171"/>
                </a:lnTo>
                <a:lnTo>
                  <a:pt x="181919" y="3962113"/>
                </a:lnTo>
                <a:close/>
              </a:path>
              <a:path w="2308225" h="3991610">
                <a:moveTo>
                  <a:pt x="185093" y="3962103"/>
                </a:moveTo>
                <a:lnTo>
                  <a:pt x="181919" y="3962113"/>
                </a:lnTo>
                <a:lnTo>
                  <a:pt x="179457" y="3962171"/>
                </a:lnTo>
                <a:lnTo>
                  <a:pt x="182034" y="3962171"/>
                </a:lnTo>
                <a:lnTo>
                  <a:pt x="185093" y="3962103"/>
                </a:lnTo>
                <a:close/>
              </a:path>
              <a:path w="2308225" h="3991610">
                <a:moveTo>
                  <a:pt x="188053" y="3962093"/>
                </a:moveTo>
                <a:lnTo>
                  <a:pt x="185467" y="3962103"/>
                </a:lnTo>
                <a:lnTo>
                  <a:pt x="182390" y="3962171"/>
                </a:lnTo>
                <a:lnTo>
                  <a:pt x="184401" y="3962171"/>
                </a:lnTo>
                <a:lnTo>
                  <a:pt x="188053" y="3962093"/>
                </a:lnTo>
                <a:close/>
              </a:path>
              <a:path w="2308225" h="3991610">
                <a:moveTo>
                  <a:pt x="200551" y="3962011"/>
                </a:moveTo>
                <a:lnTo>
                  <a:pt x="191179" y="3962082"/>
                </a:lnTo>
                <a:lnTo>
                  <a:pt x="198812" y="3962044"/>
                </a:lnTo>
                <a:lnTo>
                  <a:pt x="200551" y="3962011"/>
                </a:lnTo>
                <a:close/>
              </a:path>
              <a:path w="2308225" h="3991610">
                <a:moveTo>
                  <a:pt x="193066" y="3961925"/>
                </a:moveTo>
                <a:lnTo>
                  <a:pt x="188156" y="3961968"/>
                </a:lnTo>
                <a:lnTo>
                  <a:pt x="183989" y="3962065"/>
                </a:lnTo>
                <a:lnTo>
                  <a:pt x="187702" y="3962044"/>
                </a:lnTo>
                <a:lnTo>
                  <a:pt x="193066" y="3961925"/>
                </a:lnTo>
                <a:close/>
              </a:path>
              <a:path w="2308225" h="3991610">
                <a:moveTo>
                  <a:pt x="194551" y="3962007"/>
                </a:moveTo>
                <a:lnTo>
                  <a:pt x="189550" y="3962061"/>
                </a:lnTo>
                <a:lnTo>
                  <a:pt x="192717" y="3962044"/>
                </a:lnTo>
                <a:lnTo>
                  <a:pt x="194551" y="3962007"/>
                </a:lnTo>
                <a:close/>
              </a:path>
              <a:path w="2308225" h="3991610">
                <a:moveTo>
                  <a:pt x="1302537" y="3957091"/>
                </a:moveTo>
                <a:lnTo>
                  <a:pt x="200935" y="3962011"/>
                </a:lnTo>
                <a:lnTo>
                  <a:pt x="198496" y="3962057"/>
                </a:lnTo>
                <a:lnTo>
                  <a:pt x="1295107" y="3958361"/>
                </a:lnTo>
                <a:lnTo>
                  <a:pt x="1302537" y="3957091"/>
                </a:lnTo>
                <a:close/>
              </a:path>
              <a:path w="2308225" h="3991610">
                <a:moveTo>
                  <a:pt x="203394" y="3961958"/>
                </a:moveTo>
                <a:lnTo>
                  <a:pt x="194614" y="3962011"/>
                </a:lnTo>
                <a:lnTo>
                  <a:pt x="192968" y="3962045"/>
                </a:lnTo>
                <a:lnTo>
                  <a:pt x="200933" y="3962004"/>
                </a:lnTo>
                <a:lnTo>
                  <a:pt x="203394" y="3961958"/>
                </a:lnTo>
                <a:close/>
              </a:path>
              <a:path w="2308225" h="3991610">
                <a:moveTo>
                  <a:pt x="197832" y="3961883"/>
                </a:moveTo>
                <a:lnTo>
                  <a:pt x="193765" y="3961919"/>
                </a:lnTo>
                <a:lnTo>
                  <a:pt x="188223" y="3962042"/>
                </a:lnTo>
                <a:lnTo>
                  <a:pt x="192181" y="3962004"/>
                </a:lnTo>
                <a:lnTo>
                  <a:pt x="197832" y="3961883"/>
                </a:lnTo>
                <a:close/>
              </a:path>
              <a:path w="2308225" h="3991610">
                <a:moveTo>
                  <a:pt x="202489" y="3961843"/>
                </a:moveTo>
                <a:lnTo>
                  <a:pt x="197832" y="3961883"/>
                </a:lnTo>
                <a:lnTo>
                  <a:pt x="191211" y="3962025"/>
                </a:lnTo>
                <a:lnTo>
                  <a:pt x="194662" y="3962004"/>
                </a:lnTo>
                <a:lnTo>
                  <a:pt x="202489" y="3961843"/>
                </a:lnTo>
                <a:close/>
              </a:path>
              <a:path w="2308225" h="3991610">
                <a:moveTo>
                  <a:pt x="1312418" y="3955821"/>
                </a:moveTo>
                <a:lnTo>
                  <a:pt x="203793" y="3961958"/>
                </a:lnTo>
                <a:lnTo>
                  <a:pt x="201055" y="3962009"/>
                </a:lnTo>
                <a:lnTo>
                  <a:pt x="1302537" y="3957091"/>
                </a:lnTo>
                <a:lnTo>
                  <a:pt x="1312418" y="3955821"/>
                </a:lnTo>
                <a:close/>
              </a:path>
              <a:path w="2308225" h="3991610">
                <a:moveTo>
                  <a:pt x="215415" y="3961730"/>
                </a:moveTo>
                <a:lnTo>
                  <a:pt x="203076" y="3961837"/>
                </a:lnTo>
                <a:lnTo>
                  <a:pt x="194966" y="3962004"/>
                </a:lnTo>
                <a:lnTo>
                  <a:pt x="203559" y="3961954"/>
                </a:lnTo>
                <a:lnTo>
                  <a:pt x="215415" y="3961730"/>
                </a:lnTo>
                <a:close/>
              </a:path>
              <a:path w="2308225" h="3991610">
                <a:moveTo>
                  <a:pt x="199853" y="3961694"/>
                </a:moveTo>
                <a:lnTo>
                  <a:pt x="198079" y="3961709"/>
                </a:lnTo>
                <a:lnTo>
                  <a:pt x="186645" y="3961981"/>
                </a:lnTo>
                <a:lnTo>
                  <a:pt x="188716" y="3961954"/>
                </a:lnTo>
                <a:lnTo>
                  <a:pt x="199853" y="3961694"/>
                </a:lnTo>
                <a:close/>
              </a:path>
              <a:path w="2308225" h="3991610">
                <a:moveTo>
                  <a:pt x="205609" y="3961645"/>
                </a:moveTo>
                <a:lnTo>
                  <a:pt x="199853" y="3961694"/>
                </a:lnTo>
                <a:lnTo>
                  <a:pt x="188156" y="3961968"/>
                </a:lnTo>
                <a:lnTo>
                  <a:pt x="193066" y="3961925"/>
                </a:lnTo>
                <a:lnTo>
                  <a:pt x="205609" y="3961645"/>
                </a:lnTo>
                <a:close/>
              </a:path>
              <a:path w="2308225" h="3991610">
                <a:moveTo>
                  <a:pt x="1323873" y="3953281"/>
                </a:moveTo>
                <a:lnTo>
                  <a:pt x="1184006" y="3953281"/>
                </a:lnTo>
                <a:lnTo>
                  <a:pt x="216272" y="3961722"/>
                </a:lnTo>
                <a:lnTo>
                  <a:pt x="203959" y="3961954"/>
                </a:lnTo>
                <a:lnTo>
                  <a:pt x="1312418" y="3955821"/>
                </a:lnTo>
                <a:lnTo>
                  <a:pt x="1323873" y="3953281"/>
                </a:lnTo>
                <a:close/>
              </a:path>
              <a:path w="2308225" h="3991610">
                <a:moveTo>
                  <a:pt x="211189" y="3961597"/>
                </a:moveTo>
                <a:lnTo>
                  <a:pt x="206429" y="3961638"/>
                </a:lnTo>
                <a:lnTo>
                  <a:pt x="193765" y="3961919"/>
                </a:lnTo>
                <a:lnTo>
                  <a:pt x="197832" y="3961883"/>
                </a:lnTo>
                <a:lnTo>
                  <a:pt x="211189" y="3961597"/>
                </a:lnTo>
                <a:close/>
              </a:path>
              <a:path w="2308225" h="3991610">
                <a:moveTo>
                  <a:pt x="216632" y="3961550"/>
                </a:moveTo>
                <a:lnTo>
                  <a:pt x="211189" y="3961597"/>
                </a:lnTo>
                <a:lnTo>
                  <a:pt x="197832" y="3961883"/>
                </a:lnTo>
                <a:lnTo>
                  <a:pt x="202489" y="3961843"/>
                </a:lnTo>
                <a:lnTo>
                  <a:pt x="216632" y="3961550"/>
                </a:lnTo>
                <a:close/>
              </a:path>
              <a:path w="2308225" h="3991610">
                <a:moveTo>
                  <a:pt x="231698" y="3961421"/>
                </a:moveTo>
                <a:lnTo>
                  <a:pt x="217317" y="3961544"/>
                </a:lnTo>
                <a:lnTo>
                  <a:pt x="203076" y="3961837"/>
                </a:lnTo>
                <a:lnTo>
                  <a:pt x="215415" y="3961730"/>
                </a:lnTo>
                <a:lnTo>
                  <a:pt x="231698" y="3961421"/>
                </a:lnTo>
                <a:close/>
              </a:path>
              <a:path w="2308225" h="3991610">
                <a:moveTo>
                  <a:pt x="1329601" y="3952011"/>
                </a:moveTo>
                <a:lnTo>
                  <a:pt x="232427" y="3961418"/>
                </a:lnTo>
                <a:lnTo>
                  <a:pt x="216272" y="3961722"/>
                </a:lnTo>
                <a:lnTo>
                  <a:pt x="1329601" y="3952011"/>
                </a:lnTo>
                <a:close/>
              </a:path>
              <a:path w="2308225" h="3991610">
                <a:moveTo>
                  <a:pt x="203854" y="3961601"/>
                </a:moveTo>
                <a:lnTo>
                  <a:pt x="201854" y="3961620"/>
                </a:lnTo>
                <a:lnTo>
                  <a:pt x="198079" y="3961709"/>
                </a:lnTo>
                <a:lnTo>
                  <a:pt x="199853" y="3961694"/>
                </a:lnTo>
                <a:lnTo>
                  <a:pt x="203854" y="3961601"/>
                </a:lnTo>
                <a:close/>
              </a:path>
              <a:path w="2308225" h="3991610">
                <a:moveTo>
                  <a:pt x="210390" y="3961538"/>
                </a:moveTo>
                <a:lnTo>
                  <a:pt x="203854" y="3961601"/>
                </a:lnTo>
                <a:lnTo>
                  <a:pt x="199853" y="3961694"/>
                </a:lnTo>
                <a:lnTo>
                  <a:pt x="205609" y="3961645"/>
                </a:lnTo>
                <a:lnTo>
                  <a:pt x="210390" y="3961538"/>
                </a:lnTo>
                <a:close/>
              </a:path>
              <a:path w="2308225" h="3991610">
                <a:moveTo>
                  <a:pt x="216797" y="3961477"/>
                </a:moveTo>
                <a:lnTo>
                  <a:pt x="211327" y="3961529"/>
                </a:lnTo>
                <a:lnTo>
                  <a:pt x="206429" y="3961638"/>
                </a:lnTo>
                <a:lnTo>
                  <a:pt x="211189" y="3961597"/>
                </a:lnTo>
                <a:lnTo>
                  <a:pt x="216797" y="3961477"/>
                </a:lnTo>
                <a:close/>
              </a:path>
              <a:path w="2308225" h="3991610">
                <a:moveTo>
                  <a:pt x="208492" y="3961492"/>
                </a:moveTo>
                <a:lnTo>
                  <a:pt x="206214" y="3961516"/>
                </a:lnTo>
                <a:lnTo>
                  <a:pt x="201854" y="3961620"/>
                </a:lnTo>
                <a:lnTo>
                  <a:pt x="203854" y="3961601"/>
                </a:lnTo>
                <a:lnTo>
                  <a:pt x="208492" y="3961492"/>
                </a:lnTo>
                <a:close/>
              </a:path>
              <a:path w="2308225" h="3991610">
                <a:moveTo>
                  <a:pt x="216001" y="3961413"/>
                </a:moveTo>
                <a:lnTo>
                  <a:pt x="208492" y="3961492"/>
                </a:lnTo>
                <a:lnTo>
                  <a:pt x="203854" y="3961601"/>
                </a:lnTo>
                <a:lnTo>
                  <a:pt x="210390" y="3961538"/>
                </a:lnTo>
                <a:lnTo>
                  <a:pt x="216001" y="3961413"/>
                </a:lnTo>
                <a:close/>
              </a:path>
              <a:path w="2308225" h="3991610">
                <a:moveTo>
                  <a:pt x="223113" y="3961416"/>
                </a:moveTo>
                <a:lnTo>
                  <a:pt x="216797" y="3961477"/>
                </a:lnTo>
                <a:lnTo>
                  <a:pt x="211189" y="3961597"/>
                </a:lnTo>
                <a:lnTo>
                  <a:pt x="216632" y="3961550"/>
                </a:lnTo>
                <a:lnTo>
                  <a:pt x="223113" y="3961416"/>
                </a:lnTo>
                <a:close/>
              </a:path>
              <a:path w="2308225" h="3991610">
                <a:moveTo>
                  <a:pt x="240953" y="3961246"/>
                </a:moveTo>
                <a:lnTo>
                  <a:pt x="223480" y="3961418"/>
                </a:lnTo>
                <a:lnTo>
                  <a:pt x="217317" y="3961544"/>
                </a:lnTo>
                <a:lnTo>
                  <a:pt x="232149" y="3961413"/>
                </a:lnTo>
                <a:lnTo>
                  <a:pt x="240953" y="3961246"/>
                </a:lnTo>
                <a:close/>
              </a:path>
              <a:path w="2308225" h="3991610">
                <a:moveTo>
                  <a:pt x="223456" y="3961334"/>
                </a:moveTo>
                <a:lnTo>
                  <a:pt x="216354" y="3961418"/>
                </a:lnTo>
                <a:lnTo>
                  <a:pt x="211327" y="3961529"/>
                </a:lnTo>
                <a:lnTo>
                  <a:pt x="216797" y="3961477"/>
                </a:lnTo>
                <a:lnTo>
                  <a:pt x="223456" y="3961334"/>
                </a:lnTo>
                <a:close/>
              </a:path>
              <a:path w="2308225" h="3991610">
                <a:moveTo>
                  <a:pt x="213855" y="3961367"/>
                </a:moveTo>
                <a:lnTo>
                  <a:pt x="210368" y="3961418"/>
                </a:lnTo>
                <a:lnTo>
                  <a:pt x="206214" y="3961516"/>
                </a:lnTo>
                <a:lnTo>
                  <a:pt x="208492" y="3961492"/>
                </a:lnTo>
                <a:lnTo>
                  <a:pt x="213855" y="3961367"/>
                </a:lnTo>
                <a:close/>
              </a:path>
              <a:path w="2308225" h="3991610">
                <a:moveTo>
                  <a:pt x="222579" y="3961266"/>
                </a:moveTo>
                <a:lnTo>
                  <a:pt x="213855" y="3961367"/>
                </a:lnTo>
                <a:lnTo>
                  <a:pt x="208492" y="3961492"/>
                </a:lnTo>
                <a:lnTo>
                  <a:pt x="216013" y="3961413"/>
                </a:lnTo>
                <a:lnTo>
                  <a:pt x="222579" y="3961266"/>
                </a:lnTo>
                <a:close/>
              </a:path>
              <a:path w="2308225" h="3991610">
                <a:moveTo>
                  <a:pt x="230899" y="3961256"/>
                </a:moveTo>
                <a:lnTo>
                  <a:pt x="223456" y="3961334"/>
                </a:lnTo>
                <a:lnTo>
                  <a:pt x="216797" y="3961477"/>
                </a:lnTo>
                <a:lnTo>
                  <a:pt x="223296" y="3961413"/>
                </a:lnTo>
                <a:lnTo>
                  <a:pt x="230899" y="3961256"/>
                </a:lnTo>
                <a:close/>
              </a:path>
              <a:path w="2308225" h="3991610">
                <a:moveTo>
                  <a:pt x="1339303" y="3950741"/>
                </a:moveTo>
                <a:lnTo>
                  <a:pt x="240960" y="3961257"/>
                </a:lnTo>
                <a:lnTo>
                  <a:pt x="232694" y="3961413"/>
                </a:lnTo>
                <a:lnTo>
                  <a:pt x="1329601" y="3952011"/>
                </a:lnTo>
                <a:lnTo>
                  <a:pt x="1339303" y="3950741"/>
                </a:lnTo>
                <a:close/>
              </a:path>
              <a:path w="2308225" h="3991610">
                <a:moveTo>
                  <a:pt x="252445" y="3961028"/>
                </a:moveTo>
                <a:lnTo>
                  <a:pt x="231302" y="3961257"/>
                </a:lnTo>
                <a:lnTo>
                  <a:pt x="223913" y="3961409"/>
                </a:lnTo>
                <a:lnTo>
                  <a:pt x="240967" y="3961246"/>
                </a:lnTo>
                <a:lnTo>
                  <a:pt x="252445" y="3961028"/>
                </a:lnTo>
                <a:close/>
              </a:path>
              <a:path w="2308225" h="3991610">
                <a:moveTo>
                  <a:pt x="231372" y="3961165"/>
                </a:moveTo>
                <a:lnTo>
                  <a:pt x="223609" y="3961257"/>
                </a:lnTo>
                <a:lnTo>
                  <a:pt x="217085" y="3961402"/>
                </a:lnTo>
                <a:lnTo>
                  <a:pt x="223456" y="3961334"/>
                </a:lnTo>
                <a:lnTo>
                  <a:pt x="231372" y="3961165"/>
                </a:lnTo>
                <a:close/>
              </a:path>
              <a:path w="2308225" h="3991610">
                <a:moveTo>
                  <a:pt x="220204" y="3961219"/>
                </a:moveTo>
                <a:lnTo>
                  <a:pt x="217148" y="3961257"/>
                </a:lnTo>
                <a:lnTo>
                  <a:pt x="211234" y="3961397"/>
                </a:lnTo>
                <a:lnTo>
                  <a:pt x="213855" y="3961367"/>
                </a:lnTo>
                <a:lnTo>
                  <a:pt x="220204" y="3961219"/>
                </a:lnTo>
                <a:close/>
              </a:path>
              <a:path w="2308225" h="3991610">
                <a:moveTo>
                  <a:pt x="230497" y="3961089"/>
                </a:moveTo>
                <a:lnTo>
                  <a:pt x="218565" y="3961257"/>
                </a:lnTo>
                <a:lnTo>
                  <a:pt x="213855" y="3961367"/>
                </a:lnTo>
                <a:lnTo>
                  <a:pt x="223502" y="3961246"/>
                </a:lnTo>
                <a:lnTo>
                  <a:pt x="230497" y="3961089"/>
                </a:lnTo>
                <a:close/>
              </a:path>
              <a:path w="2308225" h="3991610">
                <a:moveTo>
                  <a:pt x="240286" y="3961062"/>
                </a:moveTo>
                <a:lnTo>
                  <a:pt x="227068" y="3961257"/>
                </a:lnTo>
                <a:lnTo>
                  <a:pt x="223456" y="3961334"/>
                </a:lnTo>
                <a:lnTo>
                  <a:pt x="231385" y="3961246"/>
                </a:lnTo>
                <a:lnTo>
                  <a:pt x="240286" y="3961062"/>
                </a:lnTo>
                <a:close/>
              </a:path>
              <a:path w="2308225" h="3991610">
                <a:moveTo>
                  <a:pt x="227930" y="3961038"/>
                </a:moveTo>
                <a:lnTo>
                  <a:pt x="224199" y="3961089"/>
                </a:lnTo>
                <a:lnTo>
                  <a:pt x="217148" y="3961257"/>
                </a:lnTo>
                <a:lnTo>
                  <a:pt x="220204" y="3961219"/>
                </a:lnTo>
                <a:lnTo>
                  <a:pt x="227930" y="3961038"/>
                </a:lnTo>
                <a:close/>
              </a:path>
              <a:path w="2308225" h="3991610">
                <a:moveTo>
                  <a:pt x="241062" y="3960957"/>
                </a:moveTo>
                <a:lnTo>
                  <a:pt x="231155" y="3961089"/>
                </a:lnTo>
                <a:lnTo>
                  <a:pt x="223850" y="3961251"/>
                </a:lnTo>
                <a:lnTo>
                  <a:pt x="234992" y="3961087"/>
                </a:lnTo>
                <a:lnTo>
                  <a:pt x="241062" y="3960957"/>
                </a:lnTo>
                <a:close/>
              </a:path>
              <a:path w="2308225" h="3991610">
                <a:moveTo>
                  <a:pt x="266872" y="3960755"/>
                </a:moveTo>
                <a:lnTo>
                  <a:pt x="239438" y="3961089"/>
                </a:lnTo>
                <a:lnTo>
                  <a:pt x="231849" y="3961246"/>
                </a:lnTo>
                <a:lnTo>
                  <a:pt x="266872" y="3960755"/>
                </a:lnTo>
                <a:close/>
              </a:path>
              <a:path w="2308225" h="3991610">
                <a:moveTo>
                  <a:pt x="1346758" y="3949471"/>
                </a:moveTo>
                <a:lnTo>
                  <a:pt x="304043" y="3960483"/>
                </a:lnTo>
                <a:lnTo>
                  <a:pt x="242151" y="3961234"/>
                </a:lnTo>
                <a:lnTo>
                  <a:pt x="1339303" y="3950741"/>
                </a:lnTo>
                <a:lnTo>
                  <a:pt x="1346758" y="3949471"/>
                </a:lnTo>
                <a:close/>
              </a:path>
              <a:path w="2308225" h="3991610">
                <a:moveTo>
                  <a:pt x="240327" y="3960870"/>
                </a:moveTo>
                <a:lnTo>
                  <a:pt x="225725" y="3961089"/>
                </a:lnTo>
                <a:lnTo>
                  <a:pt x="220204" y="3961219"/>
                </a:lnTo>
                <a:lnTo>
                  <a:pt x="230605" y="3961087"/>
                </a:lnTo>
                <a:lnTo>
                  <a:pt x="240327" y="3960870"/>
                </a:lnTo>
                <a:close/>
              </a:path>
              <a:path w="2308225" h="3991610">
                <a:moveTo>
                  <a:pt x="251972" y="3960820"/>
                </a:moveTo>
                <a:lnTo>
                  <a:pt x="234880" y="3961089"/>
                </a:lnTo>
                <a:lnTo>
                  <a:pt x="231372" y="3961165"/>
                </a:lnTo>
                <a:lnTo>
                  <a:pt x="251972" y="3960820"/>
                </a:lnTo>
                <a:close/>
              </a:path>
              <a:path w="2308225" h="3991610">
                <a:moveTo>
                  <a:pt x="285767" y="3960397"/>
                </a:moveTo>
                <a:lnTo>
                  <a:pt x="278866" y="3960483"/>
                </a:lnTo>
                <a:lnTo>
                  <a:pt x="241433" y="3961048"/>
                </a:lnTo>
                <a:lnTo>
                  <a:pt x="281226" y="3960483"/>
                </a:lnTo>
                <a:lnTo>
                  <a:pt x="285767" y="3960397"/>
                </a:lnTo>
                <a:close/>
              </a:path>
              <a:path w="2308225" h="3991610">
                <a:moveTo>
                  <a:pt x="266579" y="3960284"/>
                </a:moveTo>
                <a:lnTo>
                  <a:pt x="253688" y="3960483"/>
                </a:lnTo>
                <a:lnTo>
                  <a:pt x="227930" y="3961038"/>
                </a:lnTo>
                <a:lnTo>
                  <a:pt x="257692" y="3960483"/>
                </a:lnTo>
                <a:lnTo>
                  <a:pt x="266579" y="3960284"/>
                </a:lnTo>
                <a:close/>
              </a:path>
              <a:path w="2308225" h="3991610">
                <a:moveTo>
                  <a:pt x="1353972" y="3948201"/>
                </a:moveTo>
                <a:lnTo>
                  <a:pt x="290387" y="3960483"/>
                </a:lnTo>
                <a:lnTo>
                  <a:pt x="253921" y="3961012"/>
                </a:lnTo>
                <a:lnTo>
                  <a:pt x="1346758" y="3949471"/>
                </a:lnTo>
                <a:lnTo>
                  <a:pt x="1353972" y="3948201"/>
                </a:lnTo>
                <a:close/>
              </a:path>
              <a:path w="2308225" h="3991610">
                <a:moveTo>
                  <a:pt x="287573" y="3959961"/>
                </a:moveTo>
                <a:lnTo>
                  <a:pt x="269436" y="3960240"/>
                </a:lnTo>
                <a:lnTo>
                  <a:pt x="240327" y="3960870"/>
                </a:lnTo>
                <a:lnTo>
                  <a:pt x="269480" y="3960240"/>
                </a:lnTo>
                <a:lnTo>
                  <a:pt x="274550" y="3960240"/>
                </a:lnTo>
                <a:lnTo>
                  <a:pt x="287573" y="3959961"/>
                </a:lnTo>
                <a:close/>
              </a:path>
              <a:path w="2308225" h="3991610">
                <a:moveTo>
                  <a:pt x="274550" y="3960240"/>
                </a:moveTo>
                <a:lnTo>
                  <a:pt x="269449" y="3960240"/>
                </a:lnTo>
                <a:lnTo>
                  <a:pt x="242175" y="3960845"/>
                </a:lnTo>
                <a:lnTo>
                  <a:pt x="263205" y="3960483"/>
                </a:lnTo>
                <a:lnTo>
                  <a:pt x="274550" y="3960240"/>
                </a:lnTo>
                <a:close/>
              </a:path>
              <a:path w="2308225" h="3991610">
                <a:moveTo>
                  <a:pt x="311918" y="3959901"/>
                </a:moveTo>
                <a:lnTo>
                  <a:pt x="268917" y="3960483"/>
                </a:lnTo>
                <a:lnTo>
                  <a:pt x="253391" y="3960802"/>
                </a:lnTo>
                <a:lnTo>
                  <a:pt x="278903" y="3960483"/>
                </a:lnTo>
                <a:lnTo>
                  <a:pt x="294052" y="3960240"/>
                </a:lnTo>
                <a:lnTo>
                  <a:pt x="311918" y="3959901"/>
                </a:lnTo>
                <a:close/>
              </a:path>
              <a:path w="2308225" h="3991610">
                <a:moveTo>
                  <a:pt x="1359916" y="3946931"/>
                </a:moveTo>
                <a:lnTo>
                  <a:pt x="298237" y="3960240"/>
                </a:lnTo>
                <a:lnTo>
                  <a:pt x="281997" y="3960483"/>
                </a:lnTo>
                <a:lnTo>
                  <a:pt x="268736" y="3960733"/>
                </a:lnTo>
                <a:lnTo>
                  <a:pt x="1353972" y="3948201"/>
                </a:lnTo>
                <a:lnTo>
                  <a:pt x="1359916" y="3946931"/>
                </a:lnTo>
                <a:close/>
              </a:path>
              <a:path w="2308225" h="3991610">
                <a:moveTo>
                  <a:pt x="311275" y="3959595"/>
                </a:moveTo>
                <a:lnTo>
                  <a:pt x="274519" y="3960240"/>
                </a:lnTo>
                <a:lnTo>
                  <a:pt x="253343" y="3960694"/>
                </a:lnTo>
                <a:lnTo>
                  <a:pt x="268314" y="3960483"/>
                </a:lnTo>
                <a:lnTo>
                  <a:pt x="311275" y="3959595"/>
                </a:lnTo>
                <a:close/>
              </a:path>
              <a:path w="2308225" h="3991610">
                <a:moveTo>
                  <a:pt x="262057" y="3960240"/>
                </a:moveTo>
                <a:lnTo>
                  <a:pt x="249749" y="3960483"/>
                </a:lnTo>
                <a:lnTo>
                  <a:pt x="242442" y="3960657"/>
                </a:lnTo>
                <a:lnTo>
                  <a:pt x="251688" y="3960483"/>
                </a:lnTo>
                <a:lnTo>
                  <a:pt x="262057" y="3960240"/>
                </a:lnTo>
                <a:close/>
              </a:path>
              <a:path w="2308225" h="3991610">
                <a:moveTo>
                  <a:pt x="286506" y="3959840"/>
                </a:moveTo>
                <a:lnTo>
                  <a:pt x="262057" y="3960240"/>
                </a:lnTo>
                <a:lnTo>
                  <a:pt x="247751" y="3960575"/>
                </a:lnTo>
                <a:lnTo>
                  <a:pt x="268583" y="3960240"/>
                </a:lnTo>
                <a:lnTo>
                  <a:pt x="286506" y="3959840"/>
                </a:lnTo>
                <a:close/>
              </a:path>
              <a:path w="2308225" h="3991610">
                <a:moveTo>
                  <a:pt x="401379" y="3958206"/>
                </a:moveTo>
                <a:lnTo>
                  <a:pt x="280723" y="3960240"/>
                </a:lnTo>
                <a:lnTo>
                  <a:pt x="268917" y="3960483"/>
                </a:lnTo>
                <a:lnTo>
                  <a:pt x="286906" y="3960240"/>
                </a:lnTo>
                <a:lnTo>
                  <a:pt x="401379" y="3958206"/>
                </a:lnTo>
                <a:close/>
              </a:path>
              <a:path w="2308225" h="3991610">
                <a:moveTo>
                  <a:pt x="1363903" y="3945661"/>
                </a:moveTo>
                <a:lnTo>
                  <a:pt x="294877" y="3960240"/>
                </a:lnTo>
                <a:lnTo>
                  <a:pt x="288211" y="3960366"/>
                </a:lnTo>
                <a:lnTo>
                  <a:pt x="1359916" y="3946931"/>
                </a:lnTo>
                <a:lnTo>
                  <a:pt x="1363903" y="3945661"/>
                </a:lnTo>
                <a:close/>
              </a:path>
              <a:path w="2308225" h="3991610">
                <a:moveTo>
                  <a:pt x="304202" y="3959255"/>
                </a:moveTo>
                <a:lnTo>
                  <a:pt x="255350" y="3960350"/>
                </a:lnTo>
                <a:lnTo>
                  <a:pt x="262086" y="3960240"/>
                </a:lnTo>
                <a:lnTo>
                  <a:pt x="304202" y="3959255"/>
                </a:lnTo>
                <a:close/>
              </a:path>
              <a:path w="2308225" h="3991610">
                <a:moveTo>
                  <a:pt x="290368" y="3959776"/>
                </a:moveTo>
                <a:lnTo>
                  <a:pt x="266579" y="3960284"/>
                </a:lnTo>
                <a:lnTo>
                  <a:pt x="269480" y="3960240"/>
                </a:lnTo>
                <a:lnTo>
                  <a:pt x="290368" y="3959776"/>
                </a:lnTo>
                <a:close/>
              </a:path>
              <a:path w="2308225" h="3991610">
                <a:moveTo>
                  <a:pt x="315050" y="3959372"/>
                </a:moveTo>
                <a:lnTo>
                  <a:pt x="269480" y="3960240"/>
                </a:lnTo>
                <a:lnTo>
                  <a:pt x="315050" y="3959372"/>
                </a:lnTo>
                <a:close/>
              </a:path>
              <a:path w="2308225" h="3991610">
                <a:moveTo>
                  <a:pt x="1379651" y="3943121"/>
                </a:moveTo>
                <a:lnTo>
                  <a:pt x="315294" y="3959855"/>
                </a:lnTo>
                <a:lnTo>
                  <a:pt x="1363903" y="3945661"/>
                </a:lnTo>
                <a:lnTo>
                  <a:pt x="1379651" y="3943121"/>
                </a:lnTo>
                <a:close/>
              </a:path>
              <a:path w="2308225" h="3991610">
                <a:moveTo>
                  <a:pt x="1462938" y="3931691"/>
                </a:moveTo>
                <a:lnTo>
                  <a:pt x="292497" y="3959469"/>
                </a:lnTo>
                <a:lnTo>
                  <a:pt x="1458116" y="3932285"/>
                </a:lnTo>
                <a:lnTo>
                  <a:pt x="1462938" y="3931691"/>
                </a:lnTo>
                <a:close/>
              </a:path>
              <a:path w="2308225" h="3991610">
                <a:moveTo>
                  <a:pt x="1458116" y="3932285"/>
                </a:moveTo>
                <a:lnTo>
                  <a:pt x="304202" y="3959255"/>
                </a:lnTo>
                <a:lnTo>
                  <a:pt x="1434147" y="3934231"/>
                </a:lnTo>
                <a:lnTo>
                  <a:pt x="1442326" y="3934231"/>
                </a:lnTo>
                <a:lnTo>
                  <a:pt x="1458116" y="3932285"/>
                </a:lnTo>
                <a:close/>
              </a:path>
              <a:path w="2308225" h="3991610">
                <a:moveTo>
                  <a:pt x="1434147" y="3934231"/>
                </a:moveTo>
                <a:lnTo>
                  <a:pt x="350573" y="3958410"/>
                </a:lnTo>
                <a:lnTo>
                  <a:pt x="1433419" y="3934422"/>
                </a:lnTo>
                <a:lnTo>
                  <a:pt x="1434147" y="3934231"/>
                </a:lnTo>
                <a:close/>
              </a:path>
              <a:path w="2308225" h="3991610">
                <a:moveTo>
                  <a:pt x="1433392" y="3934429"/>
                </a:moveTo>
                <a:lnTo>
                  <a:pt x="358482" y="3958266"/>
                </a:lnTo>
                <a:lnTo>
                  <a:pt x="1429308" y="3935501"/>
                </a:lnTo>
                <a:lnTo>
                  <a:pt x="1433392" y="3934429"/>
                </a:lnTo>
                <a:close/>
              </a:path>
              <a:path w="2308225" h="3991610">
                <a:moveTo>
                  <a:pt x="1384350" y="3941851"/>
                </a:moveTo>
                <a:lnTo>
                  <a:pt x="409109" y="3958087"/>
                </a:lnTo>
                <a:lnTo>
                  <a:pt x="1379651" y="3943121"/>
                </a:lnTo>
                <a:lnTo>
                  <a:pt x="1384350" y="3941851"/>
                </a:lnTo>
                <a:close/>
              </a:path>
              <a:path w="2308225" h="3991610">
                <a:moveTo>
                  <a:pt x="1429308" y="3935501"/>
                </a:moveTo>
                <a:lnTo>
                  <a:pt x="413407" y="3957265"/>
                </a:lnTo>
                <a:lnTo>
                  <a:pt x="1416088" y="3936771"/>
                </a:lnTo>
                <a:lnTo>
                  <a:pt x="1421726" y="3936771"/>
                </a:lnTo>
                <a:lnTo>
                  <a:pt x="1429308" y="3935501"/>
                </a:lnTo>
                <a:close/>
              </a:path>
              <a:path w="2308225" h="3991610">
                <a:moveTo>
                  <a:pt x="1676489" y="3948336"/>
                </a:moveTo>
                <a:lnTo>
                  <a:pt x="1682026" y="3949471"/>
                </a:lnTo>
                <a:lnTo>
                  <a:pt x="1791351" y="3955821"/>
                </a:lnTo>
                <a:lnTo>
                  <a:pt x="1792605" y="3955821"/>
                </a:lnTo>
                <a:lnTo>
                  <a:pt x="1813217" y="3957091"/>
                </a:lnTo>
                <a:lnTo>
                  <a:pt x="1773963" y="3954551"/>
                </a:lnTo>
                <a:lnTo>
                  <a:pt x="1676489" y="3948336"/>
                </a:lnTo>
                <a:close/>
              </a:path>
              <a:path w="2308225" h="3991610">
                <a:moveTo>
                  <a:pt x="1663433" y="3946931"/>
                </a:moveTo>
                <a:lnTo>
                  <a:pt x="1790089" y="3954556"/>
                </a:lnTo>
                <a:lnTo>
                  <a:pt x="1833829" y="3957091"/>
                </a:lnTo>
                <a:lnTo>
                  <a:pt x="1663433" y="3946931"/>
                </a:lnTo>
                <a:close/>
              </a:path>
              <a:path w="2308225" h="3991610">
                <a:moveTo>
                  <a:pt x="1644967" y="3945661"/>
                </a:moveTo>
                <a:lnTo>
                  <a:pt x="1652625" y="3946931"/>
                </a:lnTo>
                <a:lnTo>
                  <a:pt x="1663433" y="3946931"/>
                </a:lnTo>
                <a:lnTo>
                  <a:pt x="1833829" y="3957091"/>
                </a:lnTo>
                <a:lnTo>
                  <a:pt x="1644967" y="3945661"/>
                </a:lnTo>
                <a:close/>
              </a:path>
              <a:path w="2308225" h="3991610">
                <a:moveTo>
                  <a:pt x="1398460" y="3939311"/>
                </a:moveTo>
                <a:lnTo>
                  <a:pt x="498204" y="3956371"/>
                </a:lnTo>
                <a:lnTo>
                  <a:pt x="1398147" y="3939367"/>
                </a:lnTo>
                <a:lnTo>
                  <a:pt x="1398460" y="3939311"/>
                </a:lnTo>
                <a:close/>
              </a:path>
              <a:path w="2308225" h="3991610">
                <a:moveTo>
                  <a:pt x="1398147" y="3939367"/>
                </a:moveTo>
                <a:lnTo>
                  <a:pt x="504056" y="3956275"/>
                </a:lnTo>
                <a:lnTo>
                  <a:pt x="1397701" y="3939448"/>
                </a:lnTo>
                <a:lnTo>
                  <a:pt x="1398147" y="3939367"/>
                </a:lnTo>
                <a:close/>
              </a:path>
              <a:path w="2308225" h="3991610">
                <a:moveTo>
                  <a:pt x="1397701" y="3939448"/>
                </a:moveTo>
                <a:lnTo>
                  <a:pt x="512727" y="3956133"/>
                </a:lnTo>
                <a:lnTo>
                  <a:pt x="1384350" y="3941851"/>
                </a:lnTo>
                <a:lnTo>
                  <a:pt x="1397701" y="3939448"/>
                </a:lnTo>
                <a:close/>
              </a:path>
              <a:path w="2308225" h="3991610">
                <a:moveTo>
                  <a:pt x="1762868" y="3955370"/>
                </a:moveTo>
                <a:lnTo>
                  <a:pt x="1765350" y="3955821"/>
                </a:lnTo>
                <a:lnTo>
                  <a:pt x="1776069" y="3955821"/>
                </a:lnTo>
                <a:lnTo>
                  <a:pt x="1762868" y="3955370"/>
                </a:lnTo>
                <a:close/>
              </a:path>
              <a:path w="2308225" h="3991610">
                <a:moveTo>
                  <a:pt x="1762082" y="3955227"/>
                </a:moveTo>
                <a:lnTo>
                  <a:pt x="1762868" y="3955370"/>
                </a:lnTo>
                <a:lnTo>
                  <a:pt x="1776069" y="3955821"/>
                </a:lnTo>
                <a:lnTo>
                  <a:pt x="1778381" y="3955821"/>
                </a:lnTo>
                <a:lnTo>
                  <a:pt x="1762082" y="3955227"/>
                </a:lnTo>
                <a:close/>
              </a:path>
              <a:path w="2308225" h="3991610">
                <a:moveTo>
                  <a:pt x="1760520" y="3954943"/>
                </a:moveTo>
                <a:lnTo>
                  <a:pt x="1762082" y="3955227"/>
                </a:lnTo>
                <a:lnTo>
                  <a:pt x="1778381" y="3955821"/>
                </a:lnTo>
                <a:lnTo>
                  <a:pt x="1782064" y="3955821"/>
                </a:lnTo>
                <a:lnTo>
                  <a:pt x="1760520" y="3954943"/>
                </a:lnTo>
                <a:close/>
              </a:path>
              <a:path w="2308225" h="3991610">
                <a:moveTo>
                  <a:pt x="1760401" y="3954921"/>
                </a:moveTo>
                <a:lnTo>
                  <a:pt x="1782064" y="3955821"/>
                </a:lnTo>
                <a:lnTo>
                  <a:pt x="1782305" y="3955821"/>
                </a:lnTo>
                <a:lnTo>
                  <a:pt x="1760401" y="3954921"/>
                </a:lnTo>
                <a:close/>
              </a:path>
              <a:path w="2308225" h="3991610">
                <a:moveTo>
                  <a:pt x="1758396" y="3954556"/>
                </a:moveTo>
                <a:lnTo>
                  <a:pt x="1760401" y="3954921"/>
                </a:lnTo>
                <a:lnTo>
                  <a:pt x="1782305" y="3955821"/>
                </a:lnTo>
                <a:lnTo>
                  <a:pt x="1785747" y="3955821"/>
                </a:lnTo>
                <a:lnTo>
                  <a:pt x="1758396" y="3954556"/>
                </a:lnTo>
                <a:close/>
              </a:path>
              <a:path w="2308225" h="3991610">
                <a:moveTo>
                  <a:pt x="1758365" y="3954551"/>
                </a:moveTo>
                <a:lnTo>
                  <a:pt x="1785747" y="3955821"/>
                </a:lnTo>
                <a:lnTo>
                  <a:pt x="1758365" y="3954551"/>
                </a:lnTo>
                <a:close/>
              </a:path>
              <a:path w="2308225" h="3991610">
                <a:moveTo>
                  <a:pt x="1710194" y="3952011"/>
                </a:moveTo>
                <a:lnTo>
                  <a:pt x="1719757" y="3953281"/>
                </a:lnTo>
                <a:lnTo>
                  <a:pt x="1730806" y="3953281"/>
                </a:lnTo>
                <a:lnTo>
                  <a:pt x="1785791" y="3955821"/>
                </a:lnTo>
                <a:lnTo>
                  <a:pt x="1787461" y="3955821"/>
                </a:lnTo>
                <a:lnTo>
                  <a:pt x="1710194" y="3952011"/>
                </a:lnTo>
                <a:close/>
              </a:path>
              <a:path w="2308225" h="3991610">
                <a:moveTo>
                  <a:pt x="1707665" y="3951669"/>
                </a:moveTo>
                <a:lnTo>
                  <a:pt x="1710194" y="3952011"/>
                </a:lnTo>
                <a:lnTo>
                  <a:pt x="1787461" y="3955821"/>
                </a:lnTo>
                <a:lnTo>
                  <a:pt x="1788492" y="3955821"/>
                </a:lnTo>
                <a:lnTo>
                  <a:pt x="1707665" y="3951669"/>
                </a:lnTo>
                <a:close/>
              </a:path>
              <a:path w="2308225" h="3991610">
                <a:moveTo>
                  <a:pt x="1702212" y="3950932"/>
                </a:moveTo>
                <a:lnTo>
                  <a:pt x="1707665" y="3951669"/>
                </a:lnTo>
                <a:lnTo>
                  <a:pt x="1788492" y="3955821"/>
                </a:lnTo>
                <a:lnTo>
                  <a:pt x="1790326" y="3955821"/>
                </a:lnTo>
                <a:lnTo>
                  <a:pt x="1702212" y="3950932"/>
                </a:lnTo>
                <a:close/>
              </a:path>
              <a:path w="2308225" h="3991610">
                <a:moveTo>
                  <a:pt x="1700796" y="3950741"/>
                </a:moveTo>
                <a:lnTo>
                  <a:pt x="1702212" y="3950932"/>
                </a:lnTo>
                <a:lnTo>
                  <a:pt x="1790326" y="3955821"/>
                </a:lnTo>
                <a:lnTo>
                  <a:pt x="1790733" y="3955821"/>
                </a:lnTo>
                <a:lnTo>
                  <a:pt x="1700796" y="3950741"/>
                </a:lnTo>
                <a:close/>
              </a:path>
              <a:path w="2308225" h="3991610">
                <a:moveTo>
                  <a:pt x="1682026" y="3949471"/>
                </a:moveTo>
                <a:lnTo>
                  <a:pt x="1689595" y="3950741"/>
                </a:lnTo>
                <a:lnTo>
                  <a:pt x="1700796" y="3950741"/>
                </a:lnTo>
                <a:lnTo>
                  <a:pt x="1790733" y="3955821"/>
                </a:lnTo>
                <a:lnTo>
                  <a:pt x="1791351" y="3955821"/>
                </a:lnTo>
                <a:lnTo>
                  <a:pt x="1682026" y="3949471"/>
                </a:lnTo>
                <a:close/>
              </a:path>
              <a:path w="2308225" h="3991610">
                <a:moveTo>
                  <a:pt x="1663433" y="3946931"/>
                </a:moveTo>
                <a:lnTo>
                  <a:pt x="1675828" y="3948201"/>
                </a:lnTo>
                <a:lnTo>
                  <a:pt x="1808731" y="3955679"/>
                </a:lnTo>
                <a:lnTo>
                  <a:pt x="1663433" y="3946931"/>
                </a:lnTo>
                <a:close/>
              </a:path>
              <a:path w="2308225" h="3991610">
                <a:moveTo>
                  <a:pt x="1416088" y="3936771"/>
                </a:moveTo>
                <a:lnTo>
                  <a:pt x="503994" y="3955614"/>
                </a:lnTo>
                <a:lnTo>
                  <a:pt x="1415529" y="3936898"/>
                </a:lnTo>
                <a:lnTo>
                  <a:pt x="1416088" y="3936771"/>
                </a:lnTo>
                <a:close/>
              </a:path>
              <a:path w="2308225" h="3991610">
                <a:moveTo>
                  <a:pt x="1415529" y="3936898"/>
                </a:moveTo>
                <a:lnTo>
                  <a:pt x="518524" y="3955349"/>
                </a:lnTo>
                <a:lnTo>
                  <a:pt x="1398460" y="3939311"/>
                </a:lnTo>
                <a:lnTo>
                  <a:pt x="1404950" y="3939311"/>
                </a:lnTo>
                <a:lnTo>
                  <a:pt x="1415529" y="3936898"/>
                </a:lnTo>
                <a:close/>
              </a:path>
              <a:path w="2308225" h="3991610">
                <a:moveTo>
                  <a:pt x="1734698" y="3953890"/>
                </a:moveTo>
                <a:lnTo>
                  <a:pt x="1738922" y="3954551"/>
                </a:lnTo>
                <a:lnTo>
                  <a:pt x="1750910" y="3954551"/>
                </a:lnTo>
                <a:lnTo>
                  <a:pt x="1734698" y="3953890"/>
                </a:lnTo>
                <a:close/>
              </a:path>
              <a:path w="2308225" h="3991610">
                <a:moveTo>
                  <a:pt x="1730806" y="3953281"/>
                </a:moveTo>
                <a:lnTo>
                  <a:pt x="1734698" y="3953890"/>
                </a:lnTo>
                <a:lnTo>
                  <a:pt x="1750910" y="3954551"/>
                </a:lnTo>
                <a:lnTo>
                  <a:pt x="1758276" y="3954551"/>
                </a:lnTo>
                <a:lnTo>
                  <a:pt x="1730806" y="3953281"/>
                </a:lnTo>
                <a:close/>
              </a:path>
              <a:path w="2308225" h="3991610">
                <a:moveTo>
                  <a:pt x="1329601" y="3952011"/>
                </a:moveTo>
                <a:lnTo>
                  <a:pt x="1323873" y="3953281"/>
                </a:lnTo>
                <a:lnTo>
                  <a:pt x="1184006" y="3953281"/>
                </a:lnTo>
                <a:lnTo>
                  <a:pt x="1329601" y="3952011"/>
                </a:lnTo>
                <a:close/>
              </a:path>
              <a:path w="2308225" h="3991610">
                <a:moveTo>
                  <a:pt x="1675828" y="3948201"/>
                </a:moveTo>
                <a:lnTo>
                  <a:pt x="1676489" y="3948336"/>
                </a:lnTo>
                <a:lnTo>
                  <a:pt x="1692433" y="3949275"/>
                </a:lnTo>
                <a:lnTo>
                  <a:pt x="1675828" y="3948201"/>
                </a:lnTo>
                <a:close/>
              </a:path>
              <a:path w="2308225" h="3991610">
                <a:moveTo>
                  <a:pt x="2307729" y="3681501"/>
                </a:moveTo>
                <a:lnTo>
                  <a:pt x="1504149" y="3931691"/>
                </a:lnTo>
                <a:lnTo>
                  <a:pt x="1524749" y="3932961"/>
                </a:lnTo>
                <a:lnTo>
                  <a:pt x="2307729" y="3681501"/>
                </a:lnTo>
                <a:close/>
              </a:path>
              <a:path w="2308225" h="3991610">
                <a:moveTo>
                  <a:pt x="2307729" y="3681501"/>
                </a:moveTo>
                <a:lnTo>
                  <a:pt x="1483537" y="3931691"/>
                </a:lnTo>
                <a:lnTo>
                  <a:pt x="1504149" y="3931691"/>
                </a:lnTo>
                <a:lnTo>
                  <a:pt x="2307729" y="3681501"/>
                </a:lnTo>
                <a:close/>
              </a:path>
              <a:path w="2308225" h="3991610">
                <a:moveTo>
                  <a:pt x="965" y="3680231"/>
                </a:moveTo>
                <a:lnTo>
                  <a:pt x="0" y="3681501"/>
                </a:lnTo>
                <a:lnTo>
                  <a:pt x="2307729" y="3681501"/>
                </a:lnTo>
                <a:lnTo>
                  <a:pt x="965" y="3680231"/>
                </a:lnTo>
                <a:close/>
              </a:path>
              <a:path w="2308225" h="3991610">
                <a:moveTo>
                  <a:pt x="2306332" y="3680231"/>
                </a:moveTo>
                <a:lnTo>
                  <a:pt x="965" y="3680231"/>
                </a:lnTo>
                <a:lnTo>
                  <a:pt x="2307729" y="3681501"/>
                </a:lnTo>
                <a:lnTo>
                  <a:pt x="2306332" y="3680231"/>
                </a:lnTo>
                <a:close/>
              </a:path>
              <a:path w="2308225" h="3991610">
                <a:moveTo>
                  <a:pt x="4127" y="3678961"/>
                </a:moveTo>
                <a:lnTo>
                  <a:pt x="2667" y="3680231"/>
                </a:lnTo>
                <a:lnTo>
                  <a:pt x="2304618" y="3680231"/>
                </a:lnTo>
                <a:lnTo>
                  <a:pt x="4127" y="3678961"/>
                </a:lnTo>
                <a:close/>
              </a:path>
              <a:path w="2308225" h="3991610">
                <a:moveTo>
                  <a:pt x="5245" y="3677691"/>
                </a:moveTo>
                <a:lnTo>
                  <a:pt x="4127" y="3678961"/>
                </a:lnTo>
                <a:lnTo>
                  <a:pt x="2304618" y="3680231"/>
                </a:lnTo>
                <a:lnTo>
                  <a:pt x="2303157" y="3678961"/>
                </a:lnTo>
                <a:lnTo>
                  <a:pt x="5245" y="3677691"/>
                </a:lnTo>
                <a:close/>
              </a:path>
              <a:path w="2308225" h="3991610">
                <a:moveTo>
                  <a:pt x="5956" y="3675151"/>
                </a:moveTo>
                <a:lnTo>
                  <a:pt x="5245" y="3677691"/>
                </a:lnTo>
                <a:lnTo>
                  <a:pt x="2303157" y="3678961"/>
                </a:lnTo>
                <a:lnTo>
                  <a:pt x="2302040" y="3677691"/>
                </a:lnTo>
                <a:lnTo>
                  <a:pt x="5956" y="3675151"/>
                </a:lnTo>
                <a:close/>
              </a:path>
              <a:path w="2308225" h="3991610">
                <a:moveTo>
                  <a:pt x="6184" y="3673881"/>
                </a:moveTo>
                <a:lnTo>
                  <a:pt x="5956" y="3675151"/>
                </a:lnTo>
                <a:lnTo>
                  <a:pt x="2302040" y="3677691"/>
                </a:lnTo>
                <a:lnTo>
                  <a:pt x="2301341" y="3675151"/>
                </a:lnTo>
                <a:lnTo>
                  <a:pt x="6184" y="3673881"/>
                </a:lnTo>
                <a:close/>
              </a:path>
              <a:path w="2308225" h="3991610">
                <a:moveTo>
                  <a:pt x="5956" y="3672611"/>
                </a:moveTo>
                <a:lnTo>
                  <a:pt x="6184" y="3673881"/>
                </a:lnTo>
                <a:lnTo>
                  <a:pt x="2301341" y="3675151"/>
                </a:lnTo>
                <a:lnTo>
                  <a:pt x="2301100" y="3673881"/>
                </a:lnTo>
                <a:lnTo>
                  <a:pt x="5956" y="3672611"/>
                </a:lnTo>
                <a:close/>
              </a:path>
              <a:path w="2308225" h="3991610">
                <a:moveTo>
                  <a:pt x="5245" y="3670071"/>
                </a:moveTo>
                <a:lnTo>
                  <a:pt x="5956" y="3672611"/>
                </a:lnTo>
                <a:lnTo>
                  <a:pt x="2301100" y="3673881"/>
                </a:lnTo>
                <a:lnTo>
                  <a:pt x="2301341" y="3672611"/>
                </a:lnTo>
                <a:lnTo>
                  <a:pt x="5245" y="3670071"/>
                </a:lnTo>
                <a:close/>
              </a:path>
              <a:path w="2308225" h="3991610">
                <a:moveTo>
                  <a:pt x="4127" y="3668801"/>
                </a:moveTo>
                <a:lnTo>
                  <a:pt x="5245" y="3670071"/>
                </a:lnTo>
                <a:lnTo>
                  <a:pt x="2301341" y="3672611"/>
                </a:lnTo>
                <a:lnTo>
                  <a:pt x="2302040" y="3670071"/>
                </a:lnTo>
                <a:lnTo>
                  <a:pt x="4127" y="3668801"/>
                </a:lnTo>
                <a:close/>
              </a:path>
              <a:path w="2308225" h="3991610">
                <a:moveTo>
                  <a:pt x="2667" y="3667531"/>
                </a:moveTo>
                <a:lnTo>
                  <a:pt x="4127" y="3668801"/>
                </a:lnTo>
                <a:lnTo>
                  <a:pt x="2302040" y="3670071"/>
                </a:lnTo>
                <a:lnTo>
                  <a:pt x="2303157" y="3668801"/>
                </a:lnTo>
                <a:lnTo>
                  <a:pt x="2667" y="3667531"/>
                </a:lnTo>
                <a:close/>
              </a:path>
              <a:path w="2308225" h="3991610">
                <a:moveTo>
                  <a:pt x="2304618" y="3667531"/>
                </a:moveTo>
                <a:lnTo>
                  <a:pt x="2667" y="3667531"/>
                </a:lnTo>
                <a:lnTo>
                  <a:pt x="2303157" y="3668801"/>
                </a:lnTo>
                <a:lnTo>
                  <a:pt x="2304618" y="3667531"/>
                </a:lnTo>
                <a:close/>
              </a:path>
              <a:path w="2308225" h="3991610">
                <a:moveTo>
                  <a:pt x="0" y="3310661"/>
                </a:moveTo>
                <a:lnTo>
                  <a:pt x="0" y="3667531"/>
                </a:lnTo>
                <a:lnTo>
                  <a:pt x="2307729" y="3667531"/>
                </a:lnTo>
                <a:lnTo>
                  <a:pt x="0" y="3310661"/>
                </a:lnTo>
                <a:close/>
              </a:path>
              <a:path w="2308225" h="3991610">
                <a:moveTo>
                  <a:pt x="226644" y="3262401"/>
                </a:moveTo>
                <a:lnTo>
                  <a:pt x="206057" y="3267481"/>
                </a:lnTo>
                <a:lnTo>
                  <a:pt x="2307729" y="3667531"/>
                </a:lnTo>
                <a:lnTo>
                  <a:pt x="226644" y="3262401"/>
                </a:lnTo>
                <a:close/>
              </a:path>
              <a:path w="2308225" h="3991610">
                <a:moveTo>
                  <a:pt x="2307729" y="3667531"/>
                </a:moveTo>
                <a:close/>
              </a:path>
              <a:path w="2308225" h="3991610">
                <a:moveTo>
                  <a:pt x="2307729" y="3667531"/>
                </a:moveTo>
                <a:close/>
              </a:path>
              <a:path w="2308225" h="3991610">
                <a:moveTo>
                  <a:pt x="1813217" y="3170961"/>
                </a:moveTo>
                <a:lnTo>
                  <a:pt x="397167" y="3173501"/>
                </a:lnTo>
                <a:lnTo>
                  <a:pt x="2307729" y="3667531"/>
                </a:lnTo>
                <a:lnTo>
                  <a:pt x="1813217" y="3170961"/>
                </a:lnTo>
                <a:close/>
              </a:path>
              <a:path w="2308225" h="3991610">
                <a:moveTo>
                  <a:pt x="9017" y="3308121"/>
                </a:moveTo>
                <a:lnTo>
                  <a:pt x="2590" y="3310661"/>
                </a:lnTo>
                <a:lnTo>
                  <a:pt x="2307729" y="3667531"/>
                </a:lnTo>
                <a:lnTo>
                  <a:pt x="9017" y="3308121"/>
                </a:lnTo>
                <a:close/>
              </a:path>
              <a:path w="2308225" h="3991610">
                <a:moveTo>
                  <a:pt x="17208" y="3304311"/>
                </a:moveTo>
                <a:lnTo>
                  <a:pt x="9017" y="3308121"/>
                </a:lnTo>
                <a:lnTo>
                  <a:pt x="2307729" y="3667531"/>
                </a:lnTo>
                <a:lnTo>
                  <a:pt x="17208" y="3304311"/>
                </a:lnTo>
                <a:close/>
              </a:path>
              <a:path w="2308225" h="3991610">
                <a:moveTo>
                  <a:pt x="28003" y="3300501"/>
                </a:moveTo>
                <a:lnTo>
                  <a:pt x="20612" y="3303041"/>
                </a:lnTo>
                <a:lnTo>
                  <a:pt x="2307729" y="3667531"/>
                </a:lnTo>
                <a:lnTo>
                  <a:pt x="28003" y="3300501"/>
                </a:lnTo>
                <a:close/>
              </a:path>
              <a:path w="2308225" h="3991610">
                <a:moveTo>
                  <a:pt x="41211" y="3296691"/>
                </a:moveTo>
                <a:lnTo>
                  <a:pt x="32194" y="3299231"/>
                </a:lnTo>
                <a:lnTo>
                  <a:pt x="2307729" y="3667531"/>
                </a:lnTo>
                <a:lnTo>
                  <a:pt x="41211" y="3296691"/>
                </a:lnTo>
                <a:close/>
              </a:path>
              <a:path w="2308225" h="3991610">
                <a:moveTo>
                  <a:pt x="47612" y="3294151"/>
                </a:moveTo>
                <a:lnTo>
                  <a:pt x="41211" y="3296691"/>
                </a:lnTo>
                <a:lnTo>
                  <a:pt x="2307729" y="3667531"/>
                </a:lnTo>
                <a:lnTo>
                  <a:pt x="47612" y="3294151"/>
                </a:lnTo>
                <a:close/>
              </a:path>
              <a:path w="2308225" h="3991610">
                <a:moveTo>
                  <a:pt x="58661" y="3291611"/>
                </a:moveTo>
                <a:lnTo>
                  <a:pt x="47612" y="3294151"/>
                </a:lnTo>
                <a:lnTo>
                  <a:pt x="2307729" y="3667531"/>
                </a:lnTo>
                <a:lnTo>
                  <a:pt x="58661" y="3291611"/>
                </a:lnTo>
                <a:close/>
              </a:path>
              <a:path w="2308225" h="3991610">
                <a:moveTo>
                  <a:pt x="79870" y="3286531"/>
                </a:moveTo>
                <a:lnTo>
                  <a:pt x="70269" y="3289071"/>
                </a:lnTo>
                <a:lnTo>
                  <a:pt x="2307729" y="3667531"/>
                </a:lnTo>
                <a:lnTo>
                  <a:pt x="79870" y="3286531"/>
                </a:lnTo>
                <a:close/>
              </a:path>
              <a:path w="2308225" h="3991610">
                <a:moveTo>
                  <a:pt x="96799" y="3282721"/>
                </a:moveTo>
                <a:lnTo>
                  <a:pt x="86372" y="3285261"/>
                </a:lnTo>
                <a:lnTo>
                  <a:pt x="2307729" y="3667531"/>
                </a:lnTo>
                <a:lnTo>
                  <a:pt x="96799" y="3282721"/>
                </a:lnTo>
                <a:close/>
              </a:path>
              <a:path w="2308225" h="3991610">
                <a:moveTo>
                  <a:pt x="185445" y="3272561"/>
                </a:moveTo>
                <a:lnTo>
                  <a:pt x="164846" y="3276371"/>
                </a:lnTo>
                <a:lnTo>
                  <a:pt x="2307729" y="3667531"/>
                </a:lnTo>
                <a:lnTo>
                  <a:pt x="185445" y="3272561"/>
                </a:lnTo>
                <a:close/>
              </a:path>
              <a:path w="2308225" h="3991610">
                <a:moveTo>
                  <a:pt x="199720" y="3268751"/>
                </a:moveTo>
                <a:lnTo>
                  <a:pt x="185445" y="3272561"/>
                </a:lnTo>
                <a:lnTo>
                  <a:pt x="2307729" y="3667531"/>
                </a:lnTo>
                <a:lnTo>
                  <a:pt x="199720" y="3268751"/>
                </a:lnTo>
                <a:close/>
              </a:path>
              <a:path w="2308225" h="3991610">
                <a:moveTo>
                  <a:pt x="268757" y="3250971"/>
                </a:moveTo>
                <a:lnTo>
                  <a:pt x="253085" y="3256051"/>
                </a:lnTo>
                <a:lnTo>
                  <a:pt x="2307729" y="3667531"/>
                </a:lnTo>
                <a:lnTo>
                  <a:pt x="268757" y="3250971"/>
                </a:lnTo>
                <a:close/>
              </a:path>
              <a:path w="2308225" h="3991610">
                <a:moveTo>
                  <a:pt x="283972" y="3245891"/>
                </a:moveTo>
                <a:lnTo>
                  <a:pt x="271437" y="3249701"/>
                </a:lnTo>
                <a:lnTo>
                  <a:pt x="2307729" y="3667531"/>
                </a:lnTo>
                <a:lnTo>
                  <a:pt x="283972" y="3245891"/>
                </a:lnTo>
                <a:close/>
              </a:path>
              <a:path w="2308225" h="3991610">
                <a:moveTo>
                  <a:pt x="313855" y="3235731"/>
                </a:moveTo>
                <a:lnTo>
                  <a:pt x="283972" y="3245891"/>
                </a:lnTo>
                <a:lnTo>
                  <a:pt x="2307729" y="3667531"/>
                </a:lnTo>
                <a:lnTo>
                  <a:pt x="298970" y="3240811"/>
                </a:lnTo>
                <a:lnTo>
                  <a:pt x="337312" y="3240811"/>
                </a:lnTo>
                <a:lnTo>
                  <a:pt x="313855" y="3235731"/>
                </a:lnTo>
                <a:close/>
              </a:path>
              <a:path w="2308225" h="3991610">
                <a:moveTo>
                  <a:pt x="337312" y="3240811"/>
                </a:moveTo>
                <a:lnTo>
                  <a:pt x="298970" y="3240811"/>
                </a:lnTo>
                <a:lnTo>
                  <a:pt x="2307729" y="3667531"/>
                </a:lnTo>
                <a:lnTo>
                  <a:pt x="337312" y="3240811"/>
                </a:lnTo>
                <a:close/>
              </a:path>
              <a:path w="2308225" h="3991610">
                <a:moveTo>
                  <a:pt x="325843" y="3230651"/>
                </a:moveTo>
                <a:lnTo>
                  <a:pt x="313855" y="3235731"/>
                </a:lnTo>
                <a:lnTo>
                  <a:pt x="2307729" y="3667531"/>
                </a:lnTo>
                <a:lnTo>
                  <a:pt x="325843" y="3230651"/>
                </a:lnTo>
                <a:close/>
              </a:path>
              <a:path w="2308225" h="3991610">
                <a:moveTo>
                  <a:pt x="329679" y="3221761"/>
                </a:moveTo>
                <a:lnTo>
                  <a:pt x="326999" y="3228111"/>
                </a:lnTo>
                <a:lnTo>
                  <a:pt x="2307729" y="3667531"/>
                </a:lnTo>
                <a:lnTo>
                  <a:pt x="329679" y="3221761"/>
                </a:lnTo>
                <a:close/>
              </a:path>
              <a:path w="2308225" h="3991610">
                <a:moveTo>
                  <a:pt x="333133" y="3215411"/>
                </a:moveTo>
                <a:lnTo>
                  <a:pt x="329679" y="3221761"/>
                </a:lnTo>
                <a:lnTo>
                  <a:pt x="2307729" y="3667531"/>
                </a:lnTo>
                <a:lnTo>
                  <a:pt x="333133" y="3215411"/>
                </a:lnTo>
                <a:close/>
              </a:path>
              <a:path w="2308225" h="3991610">
                <a:moveTo>
                  <a:pt x="343141" y="3205251"/>
                </a:moveTo>
                <a:lnTo>
                  <a:pt x="334594" y="3211601"/>
                </a:lnTo>
                <a:lnTo>
                  <a:pt x="2307729" y="3667531"/>
                </a:lnTo>
                <a:lnTo>
                  <a:pt x="343141" y="3205251"/>
                </a:lnTo>
                <a:close/>
              </a:path>
              <a:path w="2308225" h="3991610">
                <a:moveTo>
                  <a:pt x="350291" y="3198901"/>
                </a:moveTo>
                <a:lnTo>
                  <a:pt x="343141" y="3205251"/>
                </a:lnTo>
                <a:lnTo>
                  <a:pt x="2307729" y="3667531"/>
                </a:lnTo>
                <a:lnTo>
                  <a:pt x="350291" y="3198901"/>
                </a:lnTo>
                <a:close/>
              </a:path>
              <a:path w="2308225" h="3991610">
                <a:moveTo>
                  <a:pt x="380034" y="3181121"/>
                </a:moveTo>
                <a:lnTo>
                  <a:pt x="370878" y="3186201"/>
                </a:lnTo>
                <a:lnTo>
                  <a:pt x="2307729" y="3667531"/>
                </a:lnTo>
                <a:lnTo>
                  <a:pt x="380034" y="3181121"/>
                </a:lnTo>
                <a:close/>
              </a:path>
              <a:path w="2308225" h="3991610">
                <a:moveTo>
                  <a:pt x="164846" y="3276371"/>
                </a:moveTo>
                <a:lnTo>
                  <a:pt x="144233" y="3276371"/>
                </a:lnTo>
                <a:lnTo>
                  <a:pt x="2307729" y="3667531"/>
                </a:lnTo>
                <a:lnTo>
                  <a:pt x="164846" y="3276371"/>
                </a:lnTo>
                <a:close/>
              </a:path>
              <a:path w="2308225" h="3991610">
                <a:moveTo>
                  <a:pt x="237185" y="3259861"/>
                </a:moveTo>
                <a:lnTo>
                  <a:pt x="226644" y="3262401"/>
                </a:lnTo>
                <a:lnTo>
                  <a:pt x="2307729" y="3667531"/>
                </a:lnTo>
                <a:lnTo>
                  <a:pt x="237185" y="3259861"/>
                </a:lnTo>
                <a:close/>
              </a:path>
              <a:path w="2308225" h="3991610">
                <a:moveTo>
                  <a:pt x="247256" y="3257321"/>
                </a:moveTo>
                <a:lnTo>
                  <a:pt x="237185" y="3259861"/>
                </a:lnTo>
                <a:lnTo>
                  <a:pt x="2307729" y="3667531"/>
                </a:lnTo>
                <a:lnTo>
                  <a:pt x="247256" y="3257321"/>
                </a:lnTo>
                <a:close/>
              </a:path>
              <a:path w="2308225" h="3991610">
                <a:moveTo>
                  <a:pt x="2590" y="3310661"/>
                </a:moveTo>
                <a:lnTo>
                  <a:pt x="0" y="3310661"/>
                </a:lnTo>
                <a:lnTo>
                  <a:pt x="2307729" y="3667531"/>
                </a:lnTo>
                <a:lnTo>
                  <a:pt x="2590" y="3310661"/>
                </a:lnTo>
                <a:close/>
              </a:path>
              <a:path w="2308225" h="3991610">
                <a:moveTo>
                  <a:pt x="20612" y="3303041"/>
                </a:moveTo>
                <a:lnTo>
                  <a:pt x="17208" y="3304311"/>
                </a:lnTo>
                <a:lnTo>
                  <a:pt x="2307729" y="3667531"/>
                </a:lnTo>
                <a:lnTo>
                  <a:pt x="20612" y="3303041"/>
                </a:lnTo>
                <a:close/>
              </a:path>
              <a:path w="2308225" h="3991610">
                <a:moveTo>
                  <a:pt x="32194" y="3299231"/>
                </a:moveTo>
                <a:lnTo>
                  <a:pt x="28003" y="3300501"/>
                </a:lnTo>
                <a:lnTo>
                  <a:pt x="2307729" y="3667531"/>
                </a:lnTo>
                <a:lnTo>
                  <a:pt x="32194" y="3299231"/>
                </a:lnTo>
                <a:close/>
              </a:path>
              <a:path w="2308225" h="3991610">
                <a:moveTo>
                  <a:pt x="61810" y="3290341"/>
                </a:moveTo>
                <a:lnTo>
                  <a:pt x="58661" y="3291611"/>
                </a:lnTo>
                <a:lnTo>
                  <a:pt x="2307729" y="3667531"/>
                </a:lnTo>
                <a:lnTo>
                  <a:pt x="61810" y="3290341"/>
                </a:lnTo>
                <a:close/>
              </a:path>
              <a:path w="2308225" h="3991610">
                <a:moveTo>
                  <a:pt x="63512" y="3290341"/>
                </a:moveTo>
                <a:lnTo>
                  <a:pt x="61810" y="3290341"/>
                </a:lnTo>
                <a:lnTo>
                  <a:pt x="2307729" y="3667531"/>
                </a:lnTo>
                <a:lnTo>
                  <a:pt x="63512" y="3290341"/>
                </a:lnTo>
                <a:close/>
              </a:path>
              <a:path w="2308225" h="3991610">
                <a:moveTo>
                  <a:pt x="70269" y="3289071"/>
                </a:moveTo>
                <a:lnTo>
                  <a:pt x="63512" y="3290341"/>
                </a:lnTo>
                <a:lnTo>
                  <a:pt x="2307729" y="3667531"/>
                </a:lnTo>
                <a:lnTo>
                  <a:pt x="70269" y="3289071"/>
                </a:lnTo>
                <a:close/>
              </a:path>
              <a:path w="2308225" h="3991610">
                <a:moveTo>
                  <a:pt x="82410" y="3285261"/>
                </a:moveTo>
                <a:lnTo>
                  <a:pt x="79870" y="3286531"/>
                </a:lnTo>
                <a:lnTo>
                  <a:pt x="2307729" y="3667531"/>
                </a:lnTo>
                <a:lnTo>
                  <a:pt x="82410" y="3285261"/>
                </a:lnTo>
                <a:close/>
              </a:path>
              <a:path w="2308225" h="3991610">
                <a:moveTo>
                  <a:pt x="86372" y="3285261"/>
                </a:moveTo>
                <a:lnTo>
                  <a:pt x="82410" y="3285261"/>
                </a:lnTo>
                <a:lnTo>
                  <a:pt x="2307729" y="3667531"/>
                </a:lnTo>
                <a:lnTo>
                  <a:pt x="86372" y="3285261"/>
                </a:lnTo>
                <a:close/>
              </a:path>
              <a:path w="2308225" h="3991610">
                <a:moveTo>
                  <a:pt x="103022" y="3281451"/>
                </a:moveTo>
                <a:lnTo>
                  <a:pt x="96799" y="3282721"/>
                </a:lnTo>
                <a:lnTo>
                  <a:pt x="2307729" y="3667531"/>
                </a:lnTo>
                <a:lnTo>
                  <a:pt x="103022" y="3281451"/>
                </a:lnTo>
                <a:close/>
              </a:path>
              <a:path w="2308225" h="3991610">
                <a:moveTo>
                  <a:pt x="111798" y="3280181"/>
                </a:moveTo>
                <a:lnTo>
                  <a:pt x="103022" y="3281451"/>
                </a:lnTo>
                <a:lnTo>
                  <a:pt x="2307729" y="3667531"/>
                </a:lnTo>
                <a:lnTo>
                  <a:pt x="111798" y="3280181"/>
                </a:lnTo>
                <a:close/>
              </a:path>
              <a:path w="2308225" h="3991610">
                <a:moveTo>
                  <a:pt x="114439" y="3280181"/>
                </a:moveTo>
                <a:lnTo>
                  <a:pt x="111798" y="3280181"/>
                </a:lnTo>
                <a:lnTo>
                  <a:pt x="2307729" y="3667531"/>
                </a:lnTo>
                <a:lnTo>
                  <a:pt x="114439" y="3280181"/>
                </a:lnTo>
                <a:close/>
              </a:path>
              <a:path w="2308225" h="3991610">
                <a:moveTo>
                  <a:pt x="123634" y="3278911"/>
                </a:moveTo>
                <a:lnTo>
                  <a:pt x="114439" y="3280181"/>
                </a:lnTo>
                <a:lnTo>
                  <a:pt x="2307729" y="3667531"/>
                </a:lnTo>
                <a:lnTo>
                  <a:pt x="123634" y="3278911"/>
                </a:lnTo>
                <a:close/>
              </a:path>
              <a:path w="2308225" h="3991610">
                <a:moveTo>
                  <a:pt x="132803" y="3277641"/>
                </a:moveTo>
                <a:lnTo>
                  <a:pt x="123634" y="3278911"/>
                </a:lnTo>
                <a:lnTo>
                  <a:pt x="2307729" y="3667531"/>
                </a:lnTo>
                <a:lnTo>
                  <a:pt x="132803" y="3277641"/>
                </a:lnTo>
                <a:close/>
              </a:path>
              <a:path w="2308225" h="3991610">
                <a:moveTo>
                  <a:pt x="144233" y="3276371"/>
                </a:moveTo>
                <a:lnTo>
                  <a:pt x="132803" y="3277641"/>
                </a:lnTo>
                <a:lnTo>
                  <a:pt x="2307729" y="3667531"/>
                </a:lnTo>
                <a:lnTo>
                  <a:pt x="144233" y="3276371"/>
                </a:lnTo>
                <a:close/>
              </a:path>
              <a:path w="2308225" h="3991610">
                <a:moveTo>
                  <a:pt x="206057" y="3267481"/>
                </a:moveTo>
                <a:lnTo>
                  <a:pt x="199720" y="3268751"/>
                </a:lnTo>
                <a:lnTo>
                  <a:pt x="2307729" y="3667531"/>
                </a:lnTo>
                <a:lnTo>
                  <a:pt x="206057" y="3267481"/>
                </a:lnTo>
                <a:close/>
              </a:path>
              <a:path w="2308225" h="3991610">
                <a:moveTo>
                  <a:pt x="253085" y="3256051"/>
                </a:moveTo>
                <a:lnTo>
                  <a:pt x="247256" y="3257321"/>
                </a:lnTo>
                <a:lnTo>
                  <a:pt x="2307729" y="3667531"/>
                </a:lnTo>
                <a:lnTo>
                  <a:pt x="253085" y="3256051"/>
                </a:lnTo>
                <a:close/>
              </a:path>
              <a:path w="2308225" h="3991610">
                <a:moveTo>
                  <a:pt x="271437" y="3249701"/>
                </a:moveTo>
                <a:lnTo>
                  <a:pt x="268757" y="3250971"/>
                </a:lnTo>
                <a:lnTo>
                  <a:pt x="2307729" y="3667531"/>
                </a:lnTo>
                <a:lnTo>
                  <a:pt x="271437" y="3249701"/>
                </a:lnTo>
                <a:close/>
              </a:path>
              <a:path w="2308225" h="3991610">
                <a:moveTo>
                  <a:pt x="326999" y="3228111"/>
                </a:moveTo>
                <a:lnTo>
                  <a:pt x="325843" y="3230651"/>
                </a:lnTo>
                <a:lnTo>
                  <a:pt x="2307729" y="3667531"/>
                </a:lnTo>
                <a:lnTo>
                  <a:pt x="326999" y="3228111"/>
                </a:lnTo>
                <a:close/>
              </a:path>
              <a:path w="2308225" h="3991610">
                <a:moveTo>
                  <a:pt x="334594" y="3211601"/>
                </a:moveTo>
                <a:lnTo>
                  <a:pt x="333133" y="3215411"/>
                </a:lnTo>
                <a:lnTo>
                  <a:pt x="2307729" y="3667531"/>
                </a:lnTo>
                <a:lnTo>
                  <a:pt x="334594" y="3211601"/>
                </a:lnTo>
                <a:close/>
              </a:path>
              <a:path w="2308225" h="3991610">
                <a:moveTo>
                  <a:pt x="354266" y="3196361"/>
                </a:moveTo>
                <a:lnTo>
                  <a:pt x="350291" y="3198901"/>
                </a:lnTo>
                <a:lnTo>
                  <a:pt x="2307729" y="3667531"/>
                </a:lnTo>
                <a:lnTo>
                  <a:pt x="354266" y="3196361"/>
                </a:lnTo>
                <a:close/>
              </a:path>
              <a:path w="2308225" h="3991610">
                <a:moveTo>
                  <a:pt x="358914" y="3192551"/>
                </a:moveTo>
                <a:lnTo>
                  <a:pt x="354266" y="3196361"/>
                </a:lnTo>
                <a:lnTo>
                  <a:pt x="2307729" y="3667531"/>
                </a:lnTo>
                <a:lnTo>
                  <a:pt x="358914" y="3192551"/>
                </a:lnTo>
                <a:close/>
              </a:path>
              <a:path w="2308225" h="3991610">
                <a:moveTo>
                  <a:pt x="366674" y="3188741"/>
                </a:moveTo>
                <a:lnTo>
                  <a:pt x="358914" y="3192551"/>
                </a:lnTo>
                <a:lnTo>
                  <a:pt x="2307729" y="3667531"/>
                </a:lnTo>
                <a:lnTo>
                  <a:pt x="366674" y="3188741"/>
                </a:lnTo>
                <a:close/>
              </a:path>
              <a:path w="2308225" h="3991610">
                <a:moveTo>
                  <a:pt x="370878" y="3186201"/>
                </a:moveTo>
                <a:lnTo>
                  <a:pt x="366674" y="3188741"/>
                </a:lnTo>
                <a:lnTo>
                  <a:pt x="2307729" y="3667531"/>
                </a:lnTo>
                <a:lnTo>
                  <a:pt x="370878" y="3186201"/>
                </a:lnTo>
                <a:close/>
              </a:path>
              <a:path w="2308225" h="3991610">
                <a:moveTo>
                  <a:pt x="385216" y="3178581"/>
                </a:moveTo>
                <a:lnTo>
                  <a:pt x="380034" y="3181121"/>
                </a:lnTo>
                <a:lnTo>
                  <a:pt x="2307729" y="3667531"/>
                </a:lnTo>
                <a:lnTo>
                  <a:pt x="385216" y="3178581"/>
                </a:lnTo>
                <a:close/>
              </a:path>
              <a:path w="2308225" h="3991610">
                <a:moveTo>
                  <a:pt x="391490" y="3176041"/>
                </a:moveTo>
                <a:lnTo>
                  <a:pt x="385216" y="3178581"/>
                </a:lnTo>
                <a:lnTo>
                  <a:pt x="2307729" y="3667531"/>
                </a:lnTo>
                <a:lnTo>
                  <a:pt x="391490" y="3176041"/>
                </a:lnTo>
                <a:close/>
              </a:path>
              <a:path w="2308225" h="3991610">
                <a:moveTo>
                  <a:pt x="393407" y="3174771"/>
                </a:moveTo>
                <a:lnTo>
                  <a:pt x="391490" y="3176041"/>
                </a:lnTo>
                <a:lnTo>
                  <a:pt x="2307729" y="3667531"/>
                </a:lnTo>
                <a:lnTo>
                  <a:pt x="393407" y="3174771"/>
                </a:lnTo>
                <a:close/>
              </a:path>
              <a:path w="2308225" h="3991610">
                <a:moveTo>
                  <a:pt x="397167" y="3173501"/>
                </a:moveTo>
                <a:lnTo>
                  <a:pt x="393407" y="3174771"/>
                </a:lnTo>
                <a:lnTo>
                  <a:pt x="2307729" y="3667531"/>
                </a:lnTo>
                <a:lnTo>
                  <a:pt x="397167" y="3173501"/>
                </a:lnTo>
                <a:close/>
              </a:path>
              <a:path w="2308225" h="3991610">
                <a:moveTo>
                  <a:pt x="1833829" y="3169691"/>
                </a:moveTo>
                <a:lnTo>
                  <a:pt x="1813217" y="3170961"/>
                </a:lnTo>
                <a:lnTo>
                  <a:pt x="2307729" y="3667531"/>
                </a:lnTo>
                <a:lnTo>
                  <a:pt x="1833829" y="3169691"/>
                </a:lnTo>
                <a:close/>
              </a:path>
              <a:path w="2308225" h="3991610">
                <a:moveTo>
                  <a:pt x="1854428" y="3168421"/>
                </a:moveTo>
                <a:lnTo>
                  <a:pt x="1833829" y="3169691"/>
                </a:lnTo>
                <a:lnTo>
                  <a:pt x="2307729" y="3667531"/>
                </a:lnTo>
                <a:lnTo>
                  <a:pt x="1854428" y="3168421"/>
                </a:lnTo>
                <a:close/>
              </a:path>
              <a:path w="2308225" h="3991610">
                <a:moveTo>
                  <a:pt x="1875040" y="3164611"/>
                </a:moveTo>
                <a:lnTo>
                  <a:pt x="1854428" y="3168421"/>
                </a:lnTo>
                <a:lnTo>
                  <a:pt x="2307729" y="3667531"/>
                </a:lnTo>
                <a:lnTo>
                  <a:pt x="1875040" y="3164611"/>
                </a:lnTo>
                <a:close/>
              </a:path>
              <a:path w="2308225" h="3991610">
                <a:moveTo>
                  <a:pt x="1895640" y="3159531"/>
                </a:moveTo>
                <a:lnTo>
                  <a:pt x="1875040" y="3164611"/>
                </a:lnTo>
                <a:lnTo>
                  <a:pt x="2307729" y="3667531"/>
                </a:lnTo>
                <a:lnTo>
                  <a:pt x="1895640" y="3159531"/>
                </a:lnTo>
                <a:close/>
              </a:path>
              <a:path w="2308225" h="3991610">
                <a:moveTo>
                  <a:pt x="1900631" y="3158261"/>
                </a:moveTo>
                <a:lnTo>
                  <a:pt x="1895640" y="3159531"/>
                </a:lnTo>
                <a:lnTo>
                  <a:pt x="2307729" y="3667531"/>
                </a:lnTo>
                <a:lnTo>
                  <a:pt x="1900631" y="3158261"/>
                </a:lnTo>
                <a:close/>
              </a:path>
              <a:path w="2308225" h="3991610">
                <a:moveTo>
                  <a:pt x="1916645" y="3154451"/>
                </a:moveTo>
                <a:lnTo>
                  <a:pt x="1900631" y="3158261"/>
                </a:lnTo>
                <a:lnTo>
                  <a:pt x="2307729" y="3667531"/>
                </a:lnTo>
                <a:lnTo>
                  <a:pt x="1916645" y="3154451"/>
                </a:lnTo>
                <a:close/>
              </a:path>
              <a:path w="2308225" h="3991610">
                <a:moveTo>
                  <a:pt x="1917928" y="3154451"/>
                </a:moveTo>
                <a:lnTo>
                  <a:pt x="1916645" y="3154451"/>
                </a:lnTo>
                <a:lnTo>
                  <a:pt x="2307729" y="3667531"/>
                </a:lnTo>
                <a:lnTo>
                  <a:pt x="1917928" y="3154451"/>
                </a:lnTo>
                <a:close/>
              </a:path>
              <a:path w="2308225" h="3991610">
                <a:moveTo>
                  <a:pt x="1932800" y="3150641"/>
                </a:moveTo>
                <a:lnTo>
                  <a:pt x="1917928" y="3154451"/>
                </a:lnTo>
                <a:lnTo>
                  <a:pt x="2307729" y="3667531"/>
                </a:lnTo>
                <a:lnTo>
                  <a:pt x="1932800" y="3150641"/>
                </a:lnTo>
                <a:close/>
              </a:path>
              <a:path w="2308225" h="3991610">
                <a:moveTo>
                  <a:pt x="1936838" y="3149371"/>
                </a:moveTo>
                <a:lnTo>
                  <a:pt x="1932800" y="3150641"/>
                </a:lnTo>
                <a:lnTo>
                  <a:pt x="2307729" y="3667531"/>
                </a:lnTo>
                <a:lnTo>
                  <a:pt x="1936838" y="3149371"/>
                </a:lnTo>
                <a:close/>
              </a:path>
              <a:path w="2308225" h="3991610">
                <a:moveTo>
                  <a:pt x="1948789" y="3145561"/>
                </a:moveTo>
                <a:lnTo>
                  <a:pt x="1936838" y="3149371"/>
                </a:lnTo>
                <a:lnTo>
                  <a:pt x="2307729" y="3667531"/>
                </a:lnTo>
                <a:lnTo>
                  <a:pt x="1948789" y="3145561"/>
                </a:lnTo>
                <a:close/>
              </a:path>
              <a:path w="2308225" h="3991610">
                <a:moveTo>
                  <a:pt x="1957451" y="3143021"/>
                </a:moveTo>
                <a:lnTo>
                  <a:pt x="1948789" y="3145561"/>
                </a:lnTo>
                <a:lnTo>
                  <a:pt x="2307729" y="3667531"/>
                </a:lnTo>
                <a:lnTo>
                  <a:pt x="1957451" y="3143021"/>
                </a:lnTo>
                <a:close/>
              </a:path>
              <a:path w="2308225" h="3991610">
                <a:moveTo>
                  <a:pt x="1964613" y="3141751"/>
                </a:moveTo>
                <a:lnTo>
                  <a:pt x="1957451" y="3143021"/>
                </a:lnTo>
                <a:lnTo>
                  <a:pt x="2307729" y="3667531"/>
                </a:lnTo>
                <a:lnTo>
                  <a:pt x="1964613" y="3141751"/>
                </a:lnTo>
                <a:close/>
              </a:path>
              <a:path w="2308225" h="3991610">
                <a:moveTo>
                  <a:pt x="1987550" y="3134131"/>
                </a:moveTo>
                <a:lnTo>
                  <a:pt x="1980323" y="3136671"/>
                </a:lnTo>
                <a:lnTo>
                  <a:pt x="1964613" y="3141751"/>
                </a:lnTo>
                <a:lnTo>
                  <a:pt x="2307729" y="3667531"/>
                </a:lnTo>
                <a:lnTo>
                  <a:pt x="1980323" y="3136671"/>
                </a:lnTo>
                <a:lnTo>
                  <a:pt x="1989074" y="3136671"/>
                </a:lnTo>
                <a:lnTo>
                  <a:pt x="1987550" y="3134131"/>
                </a:lnTo>
                <a:close/>
              </a:path>
              <a:path w="2308225" h="3991610">
                <a:moveTo>
                  <a:pt x="1989074" y="3136671"/>
                </a:moveTo>
                <a:lnTo>
                  <a:pt x="1980323" y="3136671"/>
                </a:lnTo>
                <a:lnTo>
                  <a:pt x="2307729" y="3667531"/>
                </a:lnTo>
                <a:lnTo>
                  <a:pt x="1989074" y="3136671"/>
                </a:lnTo>
                <a:close/>
              </a:path>
              <a:path w="2308225" h="3991610">
                <a:moveTo>
                  <a:pt x="1998662" y="3131591"/>
                </a:moveTo>
                <a:lnTo>
                  <a:pt x="1987550" y="3134131"/>
                </a:lnTo>
                <a:lnTo>
                  <a:pt x="2307729" y="3667531"/>
                </a:lnTo>
                <a:lnTo>
                  <a:pt x="1998662" y="3131591"/>
                </a:lnTo>
                <a:close/>
              </a:path>
              <a:path w="2308225" h="3991610">
                <a:moveTo>
                  <a:pt x="2012353" y="3127781"/>
                </a:moveTo>
                <a:lnTo>
                  <a:pt x="1998662" y="3131591"/>
                </a:lnTo>
                <a:lnTo>
                  <a:pt x="2307729" y="3667531"/>
                </a:lnTo>
                <a:lnTo>
                  <a:pt x="2012353" y="3127781"/>
                </a:lnTo>
                <a:close/>
              </a:path>
              <a:path w="2308225" h="3991610">
                <a:moveTo>
                  <a:pt x="2019274" y="3126511"/>
                </a:moveTo>
                <a:lnTo>
                  <a:pt x="2012353" y="3127781"/>
                </a:lnTo>
                <a:lnTo>
                  <a:pt x="2307729" y="3667531"/>
                </a:lnTo>
                <a:lnTo>
                  <a:pt x="2019274" y="3126511"/>
                </a:lnTo>
                <a:close/>
              </a:path>
              <a:path w="2308225" h="3991610">
                <a:moveTo>
                  <a:pt x="2039874" y="3121431"/>
                </a:moveTo>
                <a:lnTo>
                  <a:pt x="2019274" y="3126511"/>
                </a:lnTo>
                <a:lnTo>
                  <a:pt x="2307729" y="3667531"/>
                </a:lnTo>
                <a:lnTo>
                  <a:pt x="2039874" y="3121431"/>
                </a:lnTo>
                <a:close/>
              </a:path>
              <a:path w="2308225" h="3991610">
                <a:moveTo>
                  <a:pt x="2044992" y="3120161"/>
                </a:moveTo>
                <a:lnTo>
                  <a:pt x="2039874" y="3121431"/>
                </a:lnTo>
                <a:lnTo>
                  <a:pt x="2307729" y="3667531"/>
                </a:lnTo>
                <a:lnTo>
                  <a:pt x="2044992" y="3120161"/>
                </a:lnTo>
                <a:close/>
              </a:path>
              <a:path w="2308225" h="3991610">
                <a:moveTo>
                  <a:pt x="2060473" y="3116351"/>
                </a:moveTo>
                <a:lnTo>
                  <a:pt x="2044992" y="3120161"/>
                </a:lnTo>
                <a:lnTo>
                  <a:pt x="2307729" y="3667531"/>
                </a:lnTo>
                <a:lnTo>
                  <a:pt x="2060473" y="3116351"/>
                </a:lnTo>
                <a:close/>
              </a:path>
              <a:path w="2308225" h="3991610">
                <a:moveTo>
                  <a:pt x="2067318" y="3115081"/>
                </a:moveTo>
                <a:lnTo>
                  <a:pt x="2060473" y="3116351"/>
                </a:lnTo>
                <a:lnTo>
                  <a:pt x="2307729" y="3667531"/>
                </a:lnTo>
                <a:lnTo>
                  <a:pt x="2067318" y="3115081"/>
                </a:lnTo>
                <a:close/>
              </a:path>
              <a:path w="2308225" h="3991610">
                <a:moveTo>
                  <a:pt x="2081072" y="3112541"/>
                </a:moveTo>
                <a:lnTo>
                  <a:pt x="2067318" y="3115081"/>
                </a:lnTo>
                <a:lnTo>
                  <a:pt x="2307729" y="3667531"/>
                </a:lnTo>
                <a:lnTo>
                  <a:pt x="2081072" y="3112541"/>
                </a:lnTo>
                <a:close/>
              </a:path>
              <a:path w="2308225" h="3991610">
                <a:moveTo>
                  <a:pt x="2101684" y="3110001"/>
                </a:moveTo>
                <a:lnTo>
                  <a:pt x="2081072" y="3112541"/>
                </a:lnTo>
                <a:lnTo>
                  <a:pt x="2307729" y="3667531"/>
                </a:lnTo>
                <a:lnTo>
                  <a:pt x="2101684" y="3110001"/>
                </a:lnTo>
                <a:close/>
              </a:path>
              <a:path w="2308225" h="3991610">
                <a:moveTo>
                  <a:pt x="2122284" y="3108731"/>
                </a:moveTo>
                <a:lnTo>
                  <a:pt x="2101684" y="3110001"/>
                </a:lnTo>
                <a:lnTo>
                  <a:pt x="2307729" y="3667531"/>
                </a:lnTo>
                <a:lnTo>
                  <a:pt x="2122284" y="3108731"/>
                </a:lnTo>
                <a:close/>
              </a:path>
              <a:path w="2308225" h="3991610">
                <a:moveTo>
                  <a:pt x="2142896" y="3107461"/>
                </a:moveTo>
                <a:lnTo>
                  <a:pt x="2122284" y="3108731"/>
                </a:lnTo>
                <a:lnTo>
                  <a:pt x="2307729" y="3667531"/>
                </a:lnTo>
                <a:lnTo>
                  <a:pt x="2142896" y="3107461"/>
                </a:lnTo>
                <a:close/>
              </a:path>
              <a:path w="2308225" h="3991610">
                <a:moveTo>
                  <a:pt x="2152167" y="3106191"/>
                </a:moveTo>
                <a:lnTo>
                  <a:pt x="2142896" y="3107461"/>
                </a:lnTo>
                <a:lnTo>
                  <a:pt x="2307729" y="3667531"/>
                </a:lnTo>
                <a:lnTo>
                  <a:pt x="2152167" y="3106191"/>
                </a:lnTo>
                <a:close/>
              </a:path>
              <a:path w="2308225" h="3991610">
                <a:moveTo>
                  <a:pt x="2154085" y="3106191"/>
                </a:moveTo>
                <a:lnTo>
                  <a:pt x="2152167" y="3106191"/>
                </a:lnTo>
                <a:lnTo>
                  <a:pt x="2307729" y="3667531"/>
                </a:lnTo>
                <a:lnTo>
                  <a:pt x="2154085" y="3106191"/>
                </a:lnTo>
                <a:close/>
              </a:path>
              <a:path w="2308225" h="3991610">
                <a:moveTo>
                  <a:pt x="2172855" y="3104921"/>
                </a:moveTo>
                <a:lnTo>
                  <a:pt x="2154085" y="3106191"/>
                </a:lnTo>
                <a:lnTo>
                  <a:pt x="2307729" y="3667531"/>
                </a:lnTo>
                <a:lnTo>
                  <a:pt x="2172855" y="3104921"/>
                </a:lnTo>
                <a:close/>
              </a:path>
              <a:path w="2308225" h="3991610">
                <a:moveTo>
                  <a:pt x="2175027" y="3104921"/>
                </a:moveTo>
                <a:lnTo>
                  <a:pt x="2172855" y="3104921"/>
                </a:lnTo>
                <a:lnTo>
                  <a:pt x="2307729" y="3667531"/>
                </a:lnTo>
                <a:lnTo>
                  <a:pt x="2175027" y="3104921"/>
                </a:lnTo>
                <a:close/>
              </a:path>
              <a:path w="2308225" h="3991610">
                <a:moveTo>
                  <a:pt x="2191499" y="3103651"/>
                </a:moveTo>
                <a:lnTo>
                  <a:pt x="2175027" y="3104921"/>
                </a:lnTo>
                <a:lnTo>
                  <a:pt x="2307729" y="3667531"/>
                </a:lnTo>
                <a:lnTo>
                  <a:pt x="2191499" y="3103651"/>
                </a:lnTo>
                <a:close/>
              </a:path>
              <a:path w="2308225" h="3991610">
                <a:moveTo>
                  <a:pt x="2198204" y="3102381"/>
                </a:moveTo>
                <a:lnTo>
                  <a:pt x="2191499" y="3103651"/>
                </a:lnTo>
                <a:lnTo>
                  <a:pt x="2307729" y="3667531"/>
                </a:lnTo>
                <a:lnTo>
                  <a:pt x="2198204" y="3102381"/>
                </a:lnTo>
                <a:close/>
              </a:path>
              <a:path w="2308225" h="3991610">
                <a:moveTo>
                  <a:pt x="2209965" y="3101111"/>
                </a:moveTo>
                <a:lnTo>
                  <a:pt x="2198204" y="3102381"/>
                </a:lnTo>
                <a:lnTo>
                  <a:pt x="2307729" y="3667531"/>
                </a:lnTo>
                <a:lnTo>
                  <a:pt x="2209965" y="3101111"/>
                </a:lnTo>
                <a:close/>
              </a:path>
              <a:path w="2308225" h="3991610">
                <a:moveTo>
                  <a:pt x="2221687" y="3099841"/>
                </a:moveTo>
                <a:lnTo>
                  <a:pt x="2209965" y="3101111"/>
                </a:lnTo>
                <a:lnTo>
                  <a:pt x="2307729" y="3667531"/>
                </a:lnTo>
                <a:lnTo>
                  <a:pt x="2221687" y="3099841"/>
                </a:lnTo>
                <a:close/>
              </a:path>
              <a:path w="2308225" h="3991610">
                <a:moveTo>
                  <a:pt x="2228215" y="3098571"/>
                </a:moveTo>
                <a:lnTo>
                  <a:pt x="2221687" y="3099841"/>
                </a:lnTo>
                <a:lnTo>
                  <a:pt x="2307729" y="3667531"/>
                </a:lnTo>
                <a:lnTo>
                  <a:pt x="2228215" y="3098571"/>
                </a:lnTo>
                <a:close/>
              </a:path>
              <a:path w="2308225" h="3991610">
                <a:moveTo>
                  <a:pt x="2248382" y="3096031"/>
                </a:moveTo>
                <a:lnTo>
                  <a:pt x="2228215" y="3098571"/>
                </a:lnTo>
                <a:lnTo>
                  <a:pt x="2307729" y="3667531"/>
                </a:lnTo>
                <a:lnTo>
                  <a:pt x="2248382" y="3096031"/>
                </a:lnTo>
                <a:close/>
              </a:path>
              <a:path w="2308225" h="3991610">
                <a:moveTo>
                  <a:pt x="2264283" y="3094761"/>
                </a:moveTo>
                <a:lnTo>
                  <a:pt x="2248382" y="3096031"/>
                </a:lnTo>
                <a:lnTo>
                  <a:pt x="2307729" y="3667531"/>
                </a:lnTo>
                <a:lnTo>
                  <a:pt x="2264283" y="3094761"/>
                </a:lnTo>
                <a:close/>
              </a:path>
              <a:path w="2308225" h="3991610">
                <a:moveTo>
                  <a:pt x="2269705" y="3093491"/>
                </a:moveTo>
                <a:lnTo>
                  <a:pt x="2264283" y="3094761"/>
                </a:lnTo>
                <a:lnTo>
                  <a:pt x="2307729" y="3667531"/>
                </a:lnTo>
                <a:lnTo>
                  <a:pt x="2269705" y="3093491"/>
                </a:lnTo>
                <a:close/>
              </a:path>
              <a:path w="2308225" h="3991610">
                <a:moveTo>
                  <a:pt x="2282151" y="3090951"/>
                </a:moveTo>
                <a:lnTo>
                  <a:pt x="2269705" y="3093491"/>
                </a:lnTo>
                <a:lnTo>
                  <a:pt x="2307729" y="3667531"/>
                </a:lnTo>
                <a:lnTo>
                  <a:pt x="2282151" y="3090951"/>
                </a:lnTo>
                <a:close/>
              </a:path>
              <a:path w="2308225" h="3991610">
                <a:moveTo>
                  <a:pt x="2287130" y="3090951"/>
                </a:moveTo>
                <a:lnTo>
                  <a:pt x="2282151" y="3090951"/>
                </a:lnTo>
                <a:lnTo>
                  <a:pt x="2307729" y="3667531"/>
                </a:lnTo>
                <a:lnTo>
                  <a:pt x="2287130" y="3090951"/>
                </a:lnTo>
                <a:close/>
              </a:path>
              <a:path w="2308225" h="3991610">
                <a:moveTo>
                  <a:pt x="2294293" y="3089681"/>
                </a:moveTo>
                <a:lnTo>
                  <a:pt x="2287130" y="3090951"/>
                </a:lnTo>
                <a:lnTo>
                  <a:pt x="2307729" y="3667531"/>
                </a:lnTo>
                <a:lnTo>
                  <a:pt x="2294293" y="3089681"/>
                </a:lnTo>
                <a:close/>
              </a:path>
              <a:path w="2308225" h="3991610">
                <a:moveTo>
                  <a:pt x="2299766" y="3088411"/>
                </a:moveTo>
                <a:lnTo>
                  <a:pt x="2294293" y="3089681"/>
                </a:lnTo>
                <a:lnTo>
                  <a:pt x="2307729" y="3667531"/>
                </a:lnTo>
                <a:lnTo>
                  <a:pt x="2299766" y="3088411"/>
                </a:lnTo>
                <a:close/>
              </a:path>
              <a:path w="2308225" h="3991610">
                <a:moveTo>
                  <a:pt x="2307729" y="3087141"/>
                </a:moveTo>
                <a:lnTo>
                  <a:pt x="2299766" y="3088411"/>
                </a:lnTo>
                <a:lnTo>
                  <a:pt x="2307729" y="3667531"/>
                </a:lnTo>
                <a:lnTo>
                  <a:pt x="2307729" y="3087141"/>
                </a:lnTo>
                <a:close/>
              </a:path>
              <a:path w="2308225" h="3991610">
                <a:moveTo>
                  <a:pt x="412089" y="3167151"/>
                </a:moveTo>
                <a:lnTo>
                  <a:pt x="407924" y="3169691"/>
                </a:lnTo>
                <a:lnTo>
                  <a:pt x="397167" y="3173501"/>
                </a:lnTo>
                <a:lnTo>
                  <a:pt x="412089" y="3167151"/>
                </a:lnTo>
                <a:close/>
              </a:path>
              <a:path w="2308225" h="3991610">
                <a:moveTo>
                  <a:pt x="1792605" y="3169691"/>
                </a:moveTo>
                <a:lnTo>
                  <a:pt x="397167" y="3173501"/>
                </a:lnTo>
                <a:lnTo>
                  <a:pt x="1813217" y="3170961"/>
                </a:lnTo>
                <a:lnTo>
                  <a:pt x="1792605" y="3169691"/>
                </a:lnTo>
                <a:close/>
              </a:path>
              <a:path w="2308225" h="3991610">
                <a:moveTo>
                  <a:pt x="421170" y="3164611"/>
                </a:moveTo>
                <a:lnTo>
                  <a:pt x="412089" y="3167151"/>
                </a:lnTo>
                <a:lnTo>
                  <a:pt x="1792605" y="3169691"/>
                </a:lnTo>
                <a:lnTo>
                  <a:pt x="1772005" y="3167151"/>
                </a:lnTo>
                <a:lnTo>
                  <a:pt x="421170" y="3164611"/>
                </a:lnTo>
                <a:close/>
              </a:path>
              <a:path w="2308225" h="3991610">
                <a:moveTo>
                  <a:pt x="421170" y="3164611"/>
                </a:moveTo>
                <a:lnTo>
                  <a:pt x="1772005" y="3167151"/>
                </a:lnTo>
                <a:lnTo>
                  <a:pt x="421170" y="3164611"/>
                </a:lnTo>
                <a:close/>
              </a:path>
              <a:path w="2308225" h="3991610">
                <a:moveTo>
                  <a:pt x="422998" y="3164611"/>
                </a:moveTo>
                <a:lnTo>
                  <a:pt x="421170" y="3164611"/>
                </a:lnTo>
                <a:lnTo>
                  <a:pt x="1772005" y="3167151"/>
                </a:lnTo>
                <a:lnTo>
                  <a:pt x="422998" y="3164611"/>
                </a:lnTo>
                <a:close/>
              </a:path>
              <a:path w="2308225" h="3991610">
                <a:moveTo>
                  <a:pt x="422998" y="3164611"/>
                </a:moveTo>
                <a:lnTo>
                  <a:pt x="1772005" y="3167151"/>
                </a:lnTo>
                <a:lnTo>
                  <a:pt x="422998" y="3164611"/>
                </a:lnTo>
                <a:close/>
              </a:path>
              <a:path w="2308225" h="3991610">
                <a:moveTo>
                  <a:pt x="438505" y="3159531"/>
                </a:moveTo>
                <a:lnTo>
                  <a:pt x="432701" y="3160801"/>
                </a:lnTo>
                <a:lnTo>
                  <a:pt x="1751393" y="3162071"/>
                </a:lnTo>
                <a:lnTo>
                  <a:pt x="438505" y="3159531"/>
                </a:lnTo>
                <a:close/>
              </a:path>
              <a:path w="2308225" h="3991610">
                <a:moveTo>
                  <a:pt x="451243" y="3155721"/>
                </a:moveTo>
                <a:lnTo>
                  <a:pt x="438505" y="3159531"/>
                </a:lnTo>
                <a:lnTo>
                  <a:pt x="1751393" y="3162071"/>
                </a:lnTo>
                <a:lnTo>
                  <a:pt x="451243" y="3155721"/>
                </a:lnTo>
                <a:close/>
              </a:path>
              <a:path w="2308225" h="3991610">
                <a:moveTo>
                  <a:pt x="453301" y="3155721"/>
                </a:moveTo>
                <a:lnTo>
                  <a:pt x="451243" y="3155721"/>
                </a:lnTo>
                <a:lnTo>
                  <a:pt x="1751393" y="3162071"/>
                </a:lnTo>
                <a:lnTo>
                  <a:pt x="453301" y="3155721"/>
                </a:lnTo>
                <a:close/>
              </a:path>
              <a:path w="2308225" h="3991610">
                <a:moveTo>
                  <a:pt x="472109" y="3151911"/>
                </a:moveTo>
                <a:lnTo>
                  <a:pt x="461022" y="3154451"/>
                </a:lnTo>
                <a:lnTo>
                  <a:pt x="453301" y="3155721"/>
                </a:lnTo>
                <a:lnTo>
                  <a:pt x="1728025" y="3154451"/>
                </a:lnTo>
                <a:lnTo>
                  <a:pt x="472109" y="3151911"/>
                </a:lnTo>
                <a:close/>
              </a:path>
              <a:path w="2308225" h="3991610">
                <a:moveTo>
                  <a:pt x="472109" y="3151911"/>
                </a:moveTo>
                <a:lnTo>
                  <a:pt x="1728025" y="3154451"/>
                </a:lnTo>
                <a:lnTo>
                  <a:pt x="472109" y="3151911"/>
                </a:lnTo>
                <a:close/>
              </a:path>
              <a:path w="2308225" h="3991610">
                <a:moveTo>
                  <a:pt x="473913" y="3151911"/>
                </a:moveTo>
                <a:lnTo>
                  <a:pt x="472109" y="3151911"/>
                </a:lnTo>
                <a:lnTo>
                  <a:pt x="1728025" y="3154451"/>
                </a:lnTo>
                <a:lnTo>
                  <a:pt x="473913" y="3151911"/>
                </a:lnTo>
                <a:close/>
              </a:path>
              <a:path w="2308225" h="3991610">
                <a:moveTo>
                  <a:pt x="494525" y="3150641"/>
                </a:moveTo>
                <a:lnTo>
                  <a:pt x="473913" y="3151911"/>
                </a:lnTo>
                <a:lnTo>
                  <a:pt x="1728025" y="3154451"/>
                </a:lnTo>
                <a:lnTo>
                  <a:pt x="494525" y="3150641"/>
                </a:lnTo>
                <a:close/>
              </a:path>
              <a:path w="2308225" h="3991610">
                <a:moveTo>
                  <a:pt x="1710194" y="3148101"/>
                </a:moveTo>
                <a:lnTo>
                  <a:pt x="1102360" y="3149371"/>
                </a:lnTo>
                <a:lnTo>
                  <a:pt x="1728025" y="3154451"/>
                </a:lnTo>
                <a:lnTo>
                  <a:pt x="1710194" y="3148101"/>
                </a:lnTo>
                <a:close/>
              </a:path>
              <a:path w="2308225" h="3991610">
                <a:moveTo>
                  <a:pt x="515124" y="3143021"/>
                </a:moveTo>
                <a:lnTo>
                  <a:pt x="506882" y="3146831"/>
                </a:lnTo>
                <a:lnTo>
                  <a:pt x="1710194" y="3148101"/>
                </a:lnTo>
                <a:lnTo>
                  <a:pt x="515124" y="3143021"/>
                </a:lnTo>
                <a:close/>
              </a:path>
              <a:path w="2308225" h="3991610">
                <a:moveTo>
                  <a:pt x="521347" y="3140481"/>
                </a:moveTo>
                <a:lnTo>
                  <a:pt x="515124" y="3143021"/>
                </a:lnTo>
                <a:lnTo>
                  <a:pt x="1710194" y="3148101"/>
                </a:lnTo>
                <a:lnTo>
                  <a:pt x="521347" y="3140481"/>
                </a:lnTo>
                <a:close/>
              </a:path>
              <a:path w="2308225" h="3991610">
                <a:moveTo>
                  <a:pt x="534962" y="3134131"/>
                </a:moveTo>
                <a:lnTo>
                  <a:pt x="521347" y="3140481"/>
                </a:lnTo>
                <a:lnTo>
                  <a:pt x="1710194" y="3148101"/>
                </a:lnTo>
                <a:lnTo>
                  <a:pt x="1689595" y="3140481"/>
                </a:lnTo>
                <a:lnTo>
                  <a:pt x="534962" y="3134131"/>
                </a:lnTo>
                <a:close/>
              </a:path>
              <a:path w="2308225" h="3991610">
                <a:moveTo>
                  <a:pt x="1668983" y="3131591"/>
                </a:moveTo>
                <a:lnTo>
                  <a:pt x="536282" y="3134131"/>
                </a:lnTo>
                <a:lnTo>
                  <a:pt x="1689595" y="3140481"/>
                </a:lnTo>
                <a:lnTo>
                  <a:pt x="1676463" y="3134131"/>
                </a:lnTo>
                <a:lnTo>
                  <a:pt x="1668983" y="3131591"/>
                </a:lnTo>
                <a:close/>
              </a:path>
              <a:path w="2308225" h="3991610">
                <a:moveTo>
                  <a:pt x="556323" y="3125241"/>
                </a:moveTo>
                <a:lnTo>
                  <a:pt x="549808" y="3129051"/>
                </a:lnTo>
                <a:lnTo>
                  <a:pt x="1668983" y="3131591"/>
                </a:lnTo>
                <a:lnTo>
                  <a:pt x="556323" y="3125241"/>
                </a:lnTo>
                <a:close/>
              </a:path>
              <a:path w="2308225" h="3991610">
                <a:moveTo>
                  <a:pt x="577824" y="3116351"/>
                </a:moveTo>
                <a:lnTo>
                  <a:pt x="563905" y="3122701"/>
                </a:lnTo>
                <a:lnTo>
                  <a:pt x="1648371" y="3123971"/>
                </a:lnTo>
                <a:lnTo>
                  <a:pt x="577824" y="3116351"/>
                </a:lnTo>
                <a:close/>
              </a:path>
              <a:path w="2308225" h="3991610">
                <a:moveTo>
                  <a:pt x="579615" y="3115081"/>
                </a:moveTo>
                <a:lnTo>
                  <a:pt x="577824" y="3116351"/>
                </a:lnTo>
                <a:lnTo>
                  <a:pt x="1648371" y="3123971"/>
                </a:lnTo>
                <a:lnTo>
                  <a:pt x="579615" y="3115081"/>
                </a:lnTo>
                <a:close/>
              </a:path>
              <a:path w="2308225" h="3991610">
                <a:moveTo>
                  <a:pt x="591896" y="3110001"/>
                </a:moveTo>
                <a:lnTo>
                  <a:pt x="579615" y="3115081"/>
                </a:lnTo>
                <a:lnTo>
                  <a:pt x="1648371" y="3123971"/>
                </a:lnTo>
                <a:lnTo>
                  <a:pt x="1629117" y="3115081"/>
                </a:lnTo>
                <a:lnTo>
                  <a:pt x="591896" y="3110001"/>
                </a:lnTo>
                <a:close/>
              </a:path>
              <a:path w="2308225" h="3991610">
                <a:moveTo>
                  <a:pt x="1607159" y="3106191"/>
                </a:moveTo>
                <a:lnTo>
                  <a:pt x="930317" y="3108731"/>
                </a:lnTo>
                <a:lnTo>
                  <a:pt x="1629117" y="3115081"/>
                </a:lnTo>
                <a:lnTo>
                  <a:pt x="1607159" y="3106191"/>
                </a:lnTo>
                <a:close/>
              </a:path>
              <a:path w="2308225" h="3991610">
                <a:moveTo>
                  <a:pt x="623595" y="3096031"/>
                </a:moveTo>
                <a:lnTo>
                  <a:pt x="605929" y="3103651"/>
                </a:lnTo>
                <a:lnTo>
                  <a:pt x="591896" y="3110001"/>
                </a:lnTo>
                <a:lnTo>
                  <a:pt x="1106544" y="3104921"/>
                </a:lnTo>
                <a:lnTo>
                  <a:pt x="1361268" y="3103651"/>
                </a:lnTo>
                <a:lnTo>
                  <a:pt x="623595" y="3096031"/>
                </a:lnTo>
                <a:close/>
              </a:path>
              <a:path w="2308225" h="3991610">
                <a:moveTo>
                  <a:pt x="1361268" y="3103651"/>
                </a:moveTo>
                <a:lnTo>
                  <a:pt x="605929" y="3103651"/>
                </a:lnTo>
                <a:lnTo>
                  <a:pt x="1607159" y="3106191"/>
                </a:lnTo>
                <a:lnTo>
                  <a:pt x="1361268" y="3103651"/>
                </a:lnTo>
                <a:close/>
              </a:path>
              <a:path w="2308225" h="3991610">
                <a:moveTo>
                  <a:pt x="634022" y="3092221"/>
                </a:moveTo>
                <a:lnTo>
                  <a:pt x="623595" y="3096031"/>
                </a:lnTo>
                <a:lnTo>
                  <a:pt x="1607159" y="3106191"/>
                </a:lnTo>
                <a:lnTo>
                  <a:pt x="1581899" y="3096031"/>
                </a:lnTo>
                <a:lnTo>
                  <a:pt x="634022" y="3092221"/>
                </a:lnTo>
                <a:close/>
              </a:path>
              <a:path w="2308225" h="3991610">
                <a:moveTo>
                  <a:pt x="1565960" y="3089681"/>
                </a:moveTo>
                <a:lnTo>
                  <a:pt x="1099991" y="3090951"/>
                </a:lnTo>
                <a:lnTo>
                  <a:pt x="1581899" y="3096031"/>
                </a:lnTo>
                <a:lnTo>
                  <a:pt x="1565960" y="3089681"/>
                </a:lnTo>
                <a:close/>
              </a:path>
              <a:path w="2308225" h="3991610">
                <a:moveTo>
                  <a:pt x="1545361" y="3082061"/>
                </a:moveTo>
                <a:lnTo>
                  <a:pt x="638746" y="3089681"/>
                </a:lnTo>
                <a:lnTo>
                  <a:pt x="634022" y="3092221"/>
                </a:lnTo>
                <a:lnTo>
                  <a:pt x="1565960" y="3089681"/>
                </a:lnTo>
                <a:lnTo>
                  <a:pt x="1545361" y="3082061"/>
                </a:lnTo>
                <a:close/>
              </a:path>
              <a:path w="2308225" h="3991610">
                <a:moveTo>
                  <a:pt x="669899" y="3076981"/>
                </a:moveTo>
                <a:lnTo>
                  <a:pt x="659358" y="3080791"/>
                </a:lnTo>
                <a:lnTo>
                  <a:pt x="1545361" y="3082061"/>
                </a:lnTo>
                <a:lnTo>
                  <a:pt x="669899" y="3076981"/>
                </a:lnTo>
                <a:close/>
              </a:path>
              <a:path w="2308225" h="3991610">
                <a:moveTo>
                  <a:pt x="721169" y="3057931"/>
                </a:moveTo>
                <a:lnTo>
                  <a:pt x="700557" y="3065551"/>
                </a:lnTo>
                <a:lnTo>
                  <a:pt x="1462938" y="3059201"/>
                </a:lnTo>
                <a:lnTo>
                  <a:pt x="721169" y="3057931"/>
                </a:lnTo>
                <a:close/>
              </a:path>
              <a:path w="2308225" h="3991610">
                <a:moveTo>
                  <a:pt x="1462938" y="3059201"/>
                </a:moveTo>
                <a:lnTo>
                  <a:pt x="700557" y="3065551"/>
                </a:lnTo>
                <a:lnTo>
                  <a:pt x="1483537" y="3060471"/>
                </a:lnTo>
                <a:lnTo>
                  <a:pt x="1462938" y="3059201"/>
                </a:lnTo>
                <a:close/>
              </a:path>
              <a:path w="2308225" h="3991610">
                <a:moveTo>
                  <a:pt x="1442326" y="3055391"/>
                </a:moveTo>
                <a:lnTo>
                  <a:pt x="1462938" y="3059201"/>
                </a:lnTo>
                <a:lnTo>
                  <a:pt x="1453070" y="3057931"/>
                </a:lnTo>
                <a:lnTo>
                  <a:pt x="1442326" y="3055391"/>
                </a:lnTo>
                <a:close/>
              </a:path>
              <a:path w="2308225" h="3991610">
                <a:moveTo>
                  <a:pt x="782980" y="3043961"/>
                </a:moveTo>
                <a:lnTo>
                  <a:pt x="762381" y="3047771"/>
                </a:lnTo>
                <a:lnTo>
                  <a:pt x="1421726" y="3050311"/>
                </a:lnTo>
                <a:lnTo>
                  <a:pt x="1412354" y="3047771"/>
                </a:lnTo>
                <a:lnTo>
                  <a:pt x="782980" y="3043961"/>
                </a:lnTo>
                <a:close/>
              </a:path>
              <a:path w="2308225" h="3991610">
                <a:moveTo>
                  <a:pt x="803592" y="3041421"/>
                </a:moveTo>
                <a:lnTo>
                  <a:pt x="782980" y="3043961"/>
                </a:lnTo>
                <a:lnTo>
                  <a:pt x="1412354" y="3047771"/>
                </a:lnTo>
                <a:lnTo>
                  <a:pt x="1401127" y="3043961"/>
                </a:lnTo>
                <a:lnTo>
                  <a:pt x="803592" y="3041421"/>
                </a:lnTo>
                <a:close/>
              </a:path>
              <a:path w="2308225" h="3991610">
                <a:moveTo>
                  <a:pt x="824191" y="3040151"/>
                </a:moveTo>
                <a:lnTo>
                  <a:pt x="803592" y="3041421"/>
                </a:lnTo>
                <a:lnTo>
                  <a:pt x="1401127" y="3043961"/>
                </a:lnTo>
                <a:lnTo>
                  <a:pt x="824191" y="3040151"/>
                </a:lnTo>
                <a:close/>
              </a:path>
              <a:path w="2308225" h="3991610">
                <a:moveTo>
                  <a:pt x="830897" y="3038881"/>
                </a:moveTo>
                <a:lnTo>
                  <a:pt x="824191" y="3040151"/>
                </a:lnTo>
                <a:lnTo>
                  <a:pt x="1401127" y="3043961"/>
                </a:lnTo>
                <a:lnTo>
                  <a:pt x="830897" y="3038881"/>
                </a:lnTo>
                <a:close/>
              </a:path>
              <a:path w="2308225" h="3991610">
                <a:moveTo>
                  <a:pt x="1380515" y="3035071"/>
                </a:moveTo>
                <a:lnTo>
                  <a:pt x="830897" y="3038881"/>
                </a:lnTo>
                <a:lnTo>
                  <a:pt x="1401127" y="3043961"/>
                </a:lnTo>
                <a:lnTo>
                  <a:pt x="1388643" y="3038881"/>
                </a:lnTo>
                <a:lnTo>
                  <a:pt x="1380515" y="3035071"/>
                </a:lnTo>
                <a:close/>
              </a:path>
              <a:path w="2308225" h="3991610">
                <a:moveTo>
                  <a:pt x="865390" y="3027451"/>
                </a:moveTo>
                <a:lnTo>
                  <a:pt x="844791" y="3033801"/>
                </a:lnTo>
                <a:lnTo>
                  <a:pt x="1369072" y="3029991"/>
                </a:lnTo>
                <a:lnTo>
                  <a:pt x="865390" y="3027451"/>
                </a:lnTo>
                <a:close/>
              </a:path>
              <a:path w="2308225" h="3991610">
                <a:moveTo>
                  <a:pt x="888123" y="3019831"/>
                </a:moveTo>
                <a:lnTo>
                  <a:pt x="871550" y="3024911"/>
                </a:lnTo>
                <a:lnTo>
                  <a:pt x="1355255" y="3023641"/>
                </a:lnTo>
                <a:lnTo>
                  <a:pt x="888123" y="3019831"/>
                </a:lnTo>
                <a:close/>
              </a:path>
              <a:path w="2308225" h="3991610">
                <a:moveTo>
                  <a:pt x="1341678" y="3017291"/>
                </a:moveTo>
                <a:lnTo>
                  <a:pt x="888123" y="3019831"/>
                </a:lnTo>
                <a:lnTo>
                  <a:pt x="1355255" y="3023641"/>
                </a:lnTo>
                <a:lnTo>
                  <a:pt x="1346047" y="3019831"/>
                </a:lnTo>
                <a:lnTo>
                  <a:pt x="1341678" y="3017291"/>
                </a:lnTo>
                <a:close/>
              </a:path>
              <a:path w="2308225" h="3991610">
                <a:moveTo>
                  <a:pt x="901382" y="3014751"/>
                </a:moveTo>
                <a:lnTo>
                  <a:pt x="888123" y="3019831"/>
                </a:lnTo>
                <a:lnTo>
                  <a:pt x="1339303" y="3016021"/>
                </a:lnTo>
                <a:lnTo>
                  <a:pt x="901382" y="3014751"/>
                </a:lnTo>
                <a:close/>
              </a:path>
              <a:path w="2308225" h="3991610">
                <a:moveTo>
                  <a:pt x="1339303" y="3016021"/>
                </a:moveTo>
                <a:lnTo>
                  <a:pt x="888123" y="3019831"/>
                </a:lnTo>
                <a:lnTo>
                  <a:pt x="1341678" y="3017291"/>
                </a:lnTo>
                <a:lnTo>
                  <a:pt x="1339303" y="3016021"/>
                </a:lnTo>
                <a:close/>
              </a:path>
              <a:path w="2308225" h="3991610">
                <a:moveTo>
                  <a:pt x="1328318" y="3010941"/>
                </a:moveTo>
                <a:lnTo>
                  <a:pt x="901382" y="3014751"/>
                </a:lnTo>
                <a:lnTo>
                  <a:pt x="1339303" y="3016021"/>
                </a:lnTo>
                <a:lnTo>
                  <a:pt x="1328318" y="3010941"/>
                </a:lnTo>
                <a:close/>
              </a:path>
              <a:path w="2308225" h="3991610">
                <a:moveTo>
                  <a:pt x="931087" y="3003321"/>
                </a:moveTo>
                <a:lnTo>
                  <a:pt x="901382" y="3014751"/>
                </a:lnTo>
                <a:lnTo>
                  <a:pt x="1328318" y="3010941"/>
                </a:lnTo>
                <a:lnTo>
                  <a:pt x="931087" y="3003321"/>
                </a:lnTo>
                <a:close/>
              </a:path>
              <a:path w="2308225" h="3991610">
                <a:moveTo>
                  <a:pt x="941349" y="2999511"/>
                </a:moveTo>
                <a:lnTo>
                  <a:pt x="931087" y="3003321"/>
                </a:lnTo>
                <a:lnTo>
                  <a:pt x="1328318" y="3010941"/>
                </a:lnTo>
                <a:lnTo>
                  <a:pt x="1314894" y="3003321"/>
                </a:lnTo>
                <a:lnTo>
                  <a:pt x="941349" y="2999511"/>
                </a:lnTo>
                <a:close/>
              </a:path>
              <a:path w="2308225" h="3991610">
                <a:moveTo>
                  <a:pt x="947826" y="2998241"/>
                </a:moveTo>
                <a:lnTo>
                  <a:pt x="941349" y="2999511"/>
                </a:lnTo>
                <a:lnTo>
                  <a:pt x="1314894" y="3003321"/>
                </a:lnTo>
                <a:lnTo>
                  <a:pt x="1307553" y="2999511"/>
                </a:lnTo>
                <a:lnTo>
                  <a:pt x="947826" y="2998241"/>
                </a:lnTo>
                <a:close/>
              </a:path>
              <a:path w="2308225" h="3991610">
                <a:moveTo>
                  <a:pt x="960755" y="2993161"/>
                </a:moveTo>
                <a:lnTo>
                  <a:pt x="947826" y="2998241"/>
                </a:lnTo>
                <a:lnTo>
                  <a:pt x="1298092" y="2994431"/>
                </a:lnTo>
                <a:lnTo>
                  <a:pt x="960755" y="2993161"/>
                </a:lnTo>
                <a:close/>
              </a:path>
              <a:path w="2308225" h="3991610">
                <a:moveTo>
                  <a:pt x="1298092" y="2994431"/>
                </a:moveTo>
                <a:lnTo>
                  <a:pt x="947826" y="2998241"/>
                </a:lnTo>
                <a:lnTo>
                  <a:pt x="1301546" y="2996971"/>
                </a:lnTo>
                <a:lnTo>
                  <a:pt x="1298092" y="2994431"/>
                </a:lnTo>
                <a:close/>
              </a:path>
              <a:path w="2308225" h="3991610">
                <a:moveTo>
                  <a:pt x="968425" y="2990621"/>
                </a:moveTo>
                <a:lnTo>
                  <a:pt x="960755" y="2993161"/>
                </a:lnTo>
                <a:lnTo>
                  <a:pt x="1298092" y="2994431"/>
                </a:lnTo>
                <a:lnTo>
                  <a:pt x="968425" y="2990621"/>
                </a:lnTo>
                <a:close/>
              </a:path>
              <a:path w="2308225" h="3991610">
                <a:moveTo>
                  <a:pt x="975715" y="2988081"/>
                </a:moveTo>
                <a:lnTo>
                  <a:pt x="968425" y="2990621"/>
                </a:lnTo>
                <a:lnTo>
                  <a:pt x="1298092" y="2994431"/>
                </a:lnTo>
                <a:lnTo>
                  <a:pt x="1288161" y="2990621"/>
                </a:lnTo>
                <a:lnTo>
                  <a:pt x="975715" y="2988081"/>
                </a:lnTo>
                <a:close/>
              </a:path>
              <a:path w="2308225" h="3991610">
                <a:moveTo>
                  <a:pt x="1277505" y="2984271"/>
                </a:moveTo>
                <a:lnTo>
                  <a:pt x="975715" y="2988081"/>
                </a:lnTo>
                <a:lnTo>
                  <a:pt x="1288161" y="2990621"/>
                </a:lnTo>
                <a:lnTo>
                  <a:pt x="1277505" y="2984271"/>
                </a:lnTo>
                <a:close/>
              </a:path>
              <a:path w="2308225" h="3991610">
                <a:moveTo>
                  <a:pt x="996315" y="2980461"/>
                </a:moveTo>
                <a:lnTo>
                  <a:pt x="989025" y="2983001"/>
                </a:lnTo>
                <a:lnTo>
                  <a:pt x="975715" y="2988081"/>
                </a:lnTo>
                <a:lnTo>
                  <a:pt x="1274559" y="2983001"/>
                </a:lnTo>
                <a:lnTo>
                  <a:pt x="996315" y="2980461"/>
                </a:lnTo>
                <a:close/>
              </a:path>
              <a:path w="2308225" h="3991610">
                <a:moveTo>
                  <a:pt x="1274559" y="2983001"/>
                </a:moveTo>
                <a:lnTo>
                  <a:pt x="975715" y="2988081"/>
                </a:lnTo>
                <a:lnTo>
                  <a:pt x="1277505" y="2984271"/>
                </a:lnTo>
                <a:lnTo>
                  <a:pt x="1274559" y="2983001"/>
                </a:lnTo>
                <a:close/>
              </a:path>
              <a:path w="2308225" h="3991610">
                <a:moveTo>
                  <a:pt x="1006017" y="2977921"/>
                </a:moveTo>
                <a:lnTo>
                  <a:pt x="996315" y="2980461"/>
                </a:lnTo>
                <a:lnTo>
                  <a:pt x="1274559" y="2983001"/>
                </a:lnTo>
                <a:lnTo>
                  <a:pt x="1268361" y="2980461"/>
                </a:lnTo>
                <a:lnTo>
                  <a:pt x="1006017" y="2977921"/>
                </a:lnTo>
                <a:close/>
              </a:path>
              <a:path w="2308225" h="3991610">
                <a:moveTo>
                  <a:pt x="1260881" y="2976651"/>
                </a:moveTo>
                <a:lnTo>
                  <a:pt x="1006017" y="2977921"/>
                </a:lnTo>
                <a:lnTo>
                  <a:pt x="1268361" y="2980461"/>
                </a:lnTo>
                <a:lnTo>
                  <a:pt x="1260881" y="2976651"/>
                </a:lnTo>
                <a:close/>
              </a:path>
              <a:path w="2308225" h="3991610">
                <a:moveTo>
                  <a:pt x="1256893" y="2975381"/>
                </a:moveTo>
                <a:lnTo>
                  <a:pt x="1009624" y="2976651"/>
                </a:lnTo>
                <a:lnTo>
                  <a:pt x="1006017" y="2977921"/>
                </a:lnTo>
                <a:lnTo>
                  <a:pt x="1260881" y="2976651"/>
                </a:lnTo>
                <a:lnTo>
                  <a:pt x="1256893" y="2975381"/>
                </a:lnTo>
                <a:close/>
              </a:path>
              <a:path w="2308225" h="3991610">
                <a:moveTo>
                  <a:pt x="1021334" y="2972841"/>
                </a:moveTo>
                <a:lnTo>
                  <a:pt x="1009624" y="2976651"/>
                </a:lnTo>
                <a:lnTo>
                  <a:pt x="1256893" y="2975381"/>
                </a:lnTo>
                <a:lnTo>
                  <a:pt x="1021334" y="2972841"/>
                </a:lnTo>
                <a:close/>
              </a:path>
              <a:path w="2308225" h="3991610">
                <a:moveTo>
                  <a:pt x="1246886" y="2970301"/>
                </a:moveTo>
                <a:lnTo>
                  <a:pt x="1021334" y="2972841"/>
                </a:lnTo>
                <a:lnTo>
                  <a:pt x="1256893" y="2975381"/>
                </a:lnTo>
                <a:lnTo>
                  <a:pt x="1246886" y="2970301"/>
                </a:lnTo>
                <a:close/>
              </a:path>
              <a:path w="2308225" h="3991610">
                <a:moveTo>
                  <a:pt x="1036955" y="2967761"/>
                </a:moveTo>
                <a:lnTo>
                  <a:pt x="1030236" y="2970301"/>
                </a:lnTo>
                <a:lnTo>
                  <a:pt x="1021334" y="2972841"/>
                </a:lnTo>
                <a:lnTo>
                  <a:pt x="1246886" y="2970301"/>
                </a:lnTo>
                <a:lnTo>
                  <a:pt x="1036955" y="2967761"/>
                </a:lnTo>
                <a:close/>
              </a:path>
              <a:path w="2308225" h="3991610">
                <a:moveTo>
                  <a:pt x="1236294" y="2966491"/>
                </a:moveTo>
                <a:lnTo>
                  <a:pt x="1036955" y="2967761"/>
                </a:lnTo>
                <a:lnTo>
                  <a:pt x="1246886" y="2970301"/>
                </a:lnTo>
                <a:lnTo>
                  <a:pt x="1236294" y="2966491"/>
                </a:lnTo>
                <a:close/>
              </a:path>
              <a:path w="2308225" h="3991610">
                <a:moveTo>
                  <a:pt x="1050836" y="2963951"/>
                </a:moveTo>
                <a:lnTo>
                  <a:pt x="1036955" y="2967761"/>
                </a:lnTo>
                <a:lnTo>
                  <a:pt x="1232433" y="2965221"/>
                </a:lnTo>
                <a:lnTo>
                  <a:pt x="1050836" y="2963951"/>
                </a:lnTo>
                <a:close/>
              </a:path>
              <a:path w="2308225" h="3991610">
                <a:moveTo>
                  <a:pt x="1232433" y="2965221"/>
                </a:moveTo>
                <a:lnTo>
                  <a:pt x="1036955" y="2967761"/>
                </a:lnTo>
                <a:lnTo>
                  <a:pt x="1236294" y="2966491"/>
                </a:lnTo>
                <a:lnTo>
                  <a:pt x="1232433" y="2965221"/>
                </a:lnTo>
                <a:close/>
              </a:path>
              <a:path w="2308225" h="3991610">
                <a:moveTo>
                  <a:pt x="1061313" y="2961411"/>
                </a:moveTo>
                <a:lnTo>
                  <a:pt x="1050836" y="2963951"/>
                </a:lnTo>
                <a:lnTo>
                  <a:pt x="1232433" y="2965221"/>
                </a:lnTo>
                <a:lnTo>
                  <a:pt x="1061313" y="2961411"/>
                </a:lnTo>
                <a:close/>
              </a:path>
              <a:path w="2308225" h="3991610">
                <a:moveTo>
                  <a:pt x="1217485" y="2960141"/>
                </a:moveTo>
                <a:lnTo>
                  <a:pt x="1061313" y="2961411"/>
                </a:lnTo>
                <a:lnTo>
                  <a:pt x="1232433" y="2965221"/>
                </a:lnTo>
                <a:lnTo>
                  <a:pt x="1221778" y="2961411"/>
                </a:lnTo>
                <a:lnTo>
                  <a:pt x="1217485" y="2960141"/>
                </a:lnTo>
                <a:close/>
              </a:path>
              <a:path w="2308225" h="3991610">
                <a:moveTo>
                  <a:pt x="1212037" y="2957601"/>
                </a:moveTo>
                <a:lnTo>
                  <a:pt x="1071448" y="2958871"/>
                </a:lnTo>
                <a:lnTo>
                  <a:pt x="1061313" y="2961411"/>
                </a:lnTo>
                <a:lnTo>
                  <a:pt x="1215682" y="2958871"/>
                </a:lnTo>
                <a:lnTo>
                  <a:pt x="1212037" y="2957601"/>
                </a:lnTo>
                <a:close/>
              </a:path>
              <a:path w="2308225" h="3991610">
                <a:moveTo>
                  <a:pt x="1215682" y="2958871"/>
                </a:moveTo>
                <a:lnTo>
                  <a:pt x="1061313" y="2961411"/>
                </a:lnTo>
                <a:lnTo>
                  <a:pt x="1217485" y="2960141"/>
                </a:lnTo>
                <a:lnTo>
                  <a:pt x="1215682" y="2958871"/>
                </a:lnTo>
                <a:close/>
              </a:path>
              <a:path w="2308225" h="3991610">
                <a:moveTo>
                  <a:pt x="1085786" y="2956331"/>
                </a:moveTo>
                <a:lnTo>
                  <a:pt x="1071448" y="2958871"/>
                </a:lnTo>
                <a:lnTo>
                  <a:pt x="1212037" y="2957601"/>
                </a:lnTo>
                <a:lnTo>
                  <a:pt x="1085786" y="2956331"/>
                </a:lnTo>
                <a:close/>
              </a:path>
              <a:path w="2308225" h="3991610">
                <a:moveTo>
                  <a:pt x="1201915" y="2955061"/>
                </a:moveTo>
                <a:lnTo>
                  <a:pt x="1085786" y="2956331"/>
                </a:lnTo>
                <a:lnTo>
                  <a:pt x="1212037" y="2957601"/>
                </a:lnTo>
                <a:lnTo>
                  <a:pt x="1201915" y="2955061"/>
                </a:lnTo>
                <a:close/>
              </a:path>
              <a:path w="2308225" h="3991610">
                <a:moveTo>
                  <a:pt x="1092060" y="2953791"/>
                </a:moveTo>
                <a:lnTo>
                  <a:pt x="1085786" y="2956331"/>
                </a:lnTo>
                <a:lnTo>
                  <a:pt x="1201915" y="2955061"/>
                </a:lnTo>
                <a:lnTo>
                  <a:pt x="1092060" y="2953791"/>
                </a:lnTo>
                <a:close/>
              </a:path>
              <a:path w="2308225" h="3991610">
                <a:moveTo>
                  <a:pt x="1185278" y="2951251"/>
                </a:moveTo>
                <a:lnTo>
                  <a:pt x="1092060" y="2953791"/>
                </a:lnTo>
                <a:lnTo>
                  <a:pt x="1201915" y="2955061"/>
                </a:lnTo>
                <a:lnTo>
                  <a:pt x="1195070" y="2953791"/>
                </a:lnTo>
                <a:lnTo>
                  <a:pt x="1185278" y="2951251"/>
                </a:lnTo>
                <a:close/>
              </a:path>
              <a:path w="2308225" h="3991610">
                <a:moveTo>
                  <a:pt x="1174470" y="2949981"/>
                </a:moveTo>
                <a:lnTo>
                  <a:pt x="1112659" y="2951251"/>
                </a:lnTo>
                <a:lnTo>
                  <a:pt x="1092060" y="2953791"/>
                </a:lnTo>
                <a:lnTo>
                  <a:pt x="1185278" y="2951251"/>
                </a:lnTo>
                <a:lnTo>
                  <a:pt x="1174470" y="2949981"/>
                </a:lnTo>
                <a:close/>
              </a:path>
              <a:path w="2308225" h="3991610">
                <a:moveTo>
                  <a:pt x="1133271" y="2948711"/>
                </a:moveTo>
                <a:lnTo>
                  <a:pt x="1112659" y="2951251"/>
                </a:lnTo>
                <a:lnTo>
                  <a:pt x="1174470" y="2949981"/>
                </a:lnTo>
                <a:lnTo>
                  <a:pt x="1133271" y="2948711"/>
                </a:lnTo>
                <a:close/>
              </a:path>
              <a:path w="2308225" h="3991610">
                <a:moveTo>
                  <a:pt x="1153858" y="2948711"/>
                </a:moveTo>
                <a:lnTo>
                  <a:pt x="1133271" y="2948711"/>
                </a:lnTo>
                <a:lnTo>
                  <a:pt x="1174470" y="2949981"/>
                </a:lnTo>
                <a:lnTo>
                  <a:pt x="1153858" y="2948711"/>
                </a:lnTo>
                <a:close/>
              </a:path>
              <a:path w="2308225" h="3991610">
                <a:moveTo>
                  <a:pt x="2259901" y="1486585"/>
                </a:moveTo>
                <a:lnTo>
                  <a:pt x="2294293" y="2512745"/>
                </a:lnTo>
                <a:lnTo>
                  <a:pt x="2304300" y="2516555"/>
                </a:lnTo>
                <a:lnTo>
                  <a:pt x="2259901" y="1486585"/>
                </a:lnTo>
                <a:close/>
              </a:path>
              <a:path w="2308225" h="3991610">
                <a:moveTo>
                  <a:pt x="2272677" y="1486585"/>
                </a:moveTo>
                <a:lnTo>
                  <a:pt x="2259901" y="1486585"/>
                </a:lnTo>
                <a:lnTo>
                  <a:pt x="2304300" y="2516555"/>
                </a:lnTo>
                <a:lnTo>
                  <a:pt x="2272677" y="1486585"/>
                </a:lnTo>
                <a:close/>
              </a:path>
              <a:path w="2308225" h="3991610">
                <a:moveTo>
                  <a:pt x="2272677" y="1486585"/>
                </a:moveTo>
                <a:lnTo>
                  <a:pt x="2304300" y="2516555"/>
                </a:lnTo>
                <a:lnTo>
                  <a:pt x="2307729" y="2516555"/>
                </a:lnTo>
                <a:lnTo>
                  <a:pt x="2272677" y="1486585"/>
                </a:lnTo>
                <a:close/>
              </a:path>
              <a:path w="2308225" h="3991610">
                <a:moveTo>
                  <a:pt x="2281643" y="1485315"/>
                </a:moveTo>
                <a:lnTo>
                  <a:pt x="2272677" y="1486585"/>
                </a:lnTo>
                <a:lnTo>
                  <a:pt x="2307729" y="2516555"/>
                </a:lnTo>
                <a:lnTo>
                  <a:pt x="2281643" y="1485315"/>
                </a:lnTo>
                <a:close/>
              </a:path>
              <a:path w="2308225" h="3991610">
                <a:moveTo>
                  <a:pt x="2281643" y="1485315"/>
                </a:moveTo>
                <a:lnTo>
                  <a:pt x="2307729" y="2516555"/>
                </a:lnTo>
                <a:lnTo>
                  <a:pt x="2301405" y="1999665"/>
                </a:lnTo>
                <a:lnTo>
                  <a:pt x="2281643" y="1485315"/>
                </a:lnTo>
                <a:close/>
              </a:path>
              <a:path w="2308225" h="3991610">
                <a:moveTo>
                  <a:pt x="2301405" y="1999665"/>
                </a:moveTo>
                <a:lnTo>
                  <a:pt x="2307729" y="2516555"/>
                </a:lnTo>
                <a:lnTo>
                  <a:pt x="2301646" y="2002205"/>
                </a:lnTo>
                <a:lnTo>
                  <a:pt x="2301405" y="1999665"/>
                </a:lnTo>
                <a:close/>
              </a:path>
              <a:path w="2308225" h="3991610">
                <a:moveTo>
                  <a:pt x="2301646" y="2002205"/>
                </a:moveTo>
                <a:lnTo>
                  <a:pt x="2307729" y="2516555"/>
                </a:lnTo>
                <a:lnTo>
                  <a:pt x="2302344" y="2003475"/>
                </a:lnTo>
                <a:lnTo>
                  <a:pt x="2301646" y="2002205"/>
                </a:lnTo>
                <a:close/>
              </a:path>
              <a:path w="2308225" h="3991610">
                <a:moveTo>
                  <a:pt x="2302344" y="2003475"/>
                </a:moveTo>
                <a:lnTo>
                  <a:pt x="2307729" y="2516555"/>
                </a:lnTo>
                <a:lnTo>
                  <a:pt x="2303462" y="2004745"/>
                </a:lnTo>
                <a:lnTo>
                  <a:pt x="2302344" y="2003475"/>
                </a:lnTo>
                <a:close/>
              </a:path>
              <a:path w="2308225" h="3991610">
                <a:moveTo>
                  <a:pt x="2303462" y="2004745"/>
                </a:moveTo>
                <a:lnTo>
                  <a:pt x="2307729" y="2516555"/>
                </a:lnTo>
                <a:lnTo>
                  <a:pt x="2304923" y="2006015"/>
                </a:lnTo>
                <a:lnTo>
                  <a:pt x="2303462" y="2004745"/>
                </a:lnTo>
                <a:close/>
              </a:path>
              <a:path w="2308225" h="3991610">
                <a:moveTo>
                  <a:pt x="2304923" y="2006015"/>
                </a:moveTo>
                <a:lnTo>
                  <a:pt x="2307729" y="2516555"/>
                </a:lnTo>
                <a:lnTo>
                  <a:pt x="2306637" y="2007285"/>
                </a:lnTo>
                <a:lnTo>
                  <a:pt x="2304923" y="2006015"/>
                </a:lnTo>
                <a:close/>
              </a:path>
              <a:path w="2308225" h="3991610">
                <a:moveTo>
                  <a:pt x="2307729" y="2007285"/>
                </a:moveTo>
                <a:lnTo>
                  <a:pt x="2306637" y="2007285"/>
                </a:lnTo>
                <a:lnTo>
                  <a:pt x="2307729" y="2516555"/>
                </a:lnTo>
                <a:lnTo>
                  <a:pt x="2307729" y="2007285"/>
                </a:lnTo>
                <a:close/>
              </a:path>
              <a:path w="2308225" h="3991610">
                <a:moveTo>
                  <a:pt x="2259901" y="1486585"/>
                </a:moveTo>
                <a:lnTo>
                  <a:pt x="2287130" y="2510205"/>
                </a:lnTo>
                <a:lnTo>
                  <a:pt x="2294293" y="2512745"/>
                </a:lnTo>
                <a:lnTo>
                  <a:pt x="2259901" y="1486585"/>
                </a:lnTo>
                <a:close/>
              </a:path>
              <a:path w="2308225" h="3991610">
                <a:moveTo>
                  <a:pt x="2253056" y="1487855"/>
                </a:moveTo>
                <a:lnTo>
                  <a:pt x="2278849" y="2507665"/>
                </a:lnTo>
                <a:lnTo>
                  <a:pt x="2287130" y="2510205"/>
                </a:lnTo>
                <a:lnTo>
                  <a:pt x="2253056" y="1487855"/>
                </a:lnTo>
                <a:close/>
              </a:path>
              <a:path w="2308225" h="3991610">
                <a:moveTo>
                  <a:pt x="2259901" y="1486585"/>
                </a:moveTo>
                <a:lnTo>
                  <a:pt x="2253056" y="1487855"/>
                </a:lnTo>
                <a:lnTo>
                  <a:pt x="2287130" y="2510205"/>
                </a:lnTo>
                <a:lnTo>
                  <a:pt x="2259901" y="1486585"/>
                </a:lnTo>
                <a:close/>
              </a:path>
              <a:path w="2308225" h="3991610">
                <a:moveTo>
                  <a:pt x="2238222" y="1487855"/>
                </a:moveTo>
                <a:lnTo>
                  <a:pt x="2273096" y="2506395"/>
                </a:lnTo>
                <a:lnTo>
                  <a:pt x="2278849" y="2507665"/>
                </a:lnTo>
                <a:lnTo>
                  <a:pt x="2238222" y="1487855"/>
                </a:lnTo>
                <a:close/>
              </a:path>
              <a:path w="2308225" h="3991610">
                <a:moveTo>
                  <a:pt x="2253056" y="1487855"/>
                </a:moveTo>
                <a:lnTo>
                  <a:pt x="2238222" y="1487855"/>
                </a:lnTo>
                <a:lnTo>
                  <a:pt x="2278849" y="2507665"/>
                </a:lnTo>
                <a:lnTo>
                  <a:pt x="2253056" y="1487855"/>
                </a:lnTo>
                <a:close/>
              </a:path>
              <a:path w="2308225" h="3991610">
                <a:moveTo>
                  <a:pt x="2238222" y="1487855"/>
                </a:moveTo>
                <a:lnTo>
                  <a:pt x="2266518" y="2503855"/>
                </a:lnTo>
                <a:lnTo>
                  <a:pt x="2273096" y="2506395"/>
                </a:lnTo>
                <a:lnTo>
                  <a:pt x="2238222" y="1487855"/>
                </a:lnTo>
                <a:close/>
              </a:path>
              <a:path w="2308225" h="3991610">
                <a:moveTo>
                  <a:pt x="2233383" y="1487855"/>
                </a:moveTo>
                <a:lnTo>
                  <a:pt x="2263178" y="2502585"/>
                </a:lnTo>
                <a:lnTo>
                  <a:pt x="2266518" y="2503855"/>
                </a:lnTo>
                <a:lnTo>
                  <a:pt x="2233383" y="1487855"/>
                </a:lnTo>
                <a:close/>
              </a:path>
              <a:path w="2308225" h="3991610">
                <a:moveTo>
                  <a:pt x="2238222" y="1487855"/>
                </a:moveTo>
                <a:lnTo>
                  <a:pt x="2233383" y="1487855"/>
                </a:lnTo>
                <a:lnTo>
                  <a:pt x="2266518" y="2503855"/>
                </a:lnTo>
                <a:lnTo>
                  <a:pt x="2238222" y="1487855"/>
                </a:lnTo>
                <a:close/>
              </a:path>
              <a:path w="2308225" h="3991610">
                <a:moveTo>
                  <a:pt x="2216632" y="1489125"/>
                </a:moveTo>
                <a:lnTo>
                  <a:pt x="2251684" y="2500045"/>
                </a:lnTo>
                <a:lnTo>
                  <a:pt x="2263178" y="2502585"/>
                </a:lnTo>
                <a:lnTo>
                  <a:pt x="2216632" y="1489125"/>
                </a:lnTo>
                <a:close/>
              </a:path>
              <a:path w="2308225" h="3991610">
                <a:moveTo>
                  <a:pt x="2233383" y="1487855"/>
                </a:moveTo>
                <a:lnTo>
                  <a:pt x="2216632" y="1489125"/>
                </a:lnTo>
                <a:lnTo>
                  <a:pt x="2263178" y="2502585"/>
                </a:lnTo>
                <a:lnTo>
                  <a:pt x="2233383" y="1487855"/>
                </a:lnTo>
                <a:close/>
              </a:path>
              <a:path w="2308225" h="3991610">
                <a:moveTo>
                  <a:pt x="2216632" y="1489125"/>
                </a:moveTo>
                <a:lnTo>
                  <a:pt x="2247163" y="2498775"/>
                </a:lnTo>
                <a:lnTo>
                  <a:pt x="2251684" y="2500045"/>
                </a:lnTo>
                <a:lnTo>
                  <a:pt x="2216632" y="1489125"/>
                </a:lnTo>
                <a:close/>
              </a:path>
              <a:path w="2308225" h="3991610">
                <a:moveTo>
                  <a:pt x="2195118" y="1490395"/>
                </a:moveTo>
                <a:lnTo>
                  <a:pt x="2230869" y="2494965"/>
                </a:lnTo>
                <a:lnTo>
                  <a:pt x="2243886" y="2498775"/>
                </a:lnTo>
                <a:lnTo>
                  <a:pt x="2195118" y="1490395"/>
                </a:lnTo>
                <a:close/>
              </a:path>
              <a:path w="2308225" h="3991610">
                <a:moveTo>
                  <a:pt x="2213622" y="1489125"/>
                </a:moveTo>
                <a:lnTo>
                  <a:pt x="2195118" y="1490395"/>
                </a:lnTo>
                <a:lnTo>
                  <a:pt x="2243886" y="2498775"/>
                </a:lnTo>
                <a:lnTo>
                  <a:pt x="2213622" y="1489125"/>
                </a:lnTo>
                <a:close/>
              </a:path>
              <a:path w="2308225" h="3991610">
                <a:moveTo>
                  <a:pt x="2213622" y="1489125"/>
                </a:moveTo>
                <a:lnTo>
                  <a:pt x="2243886" y="2498775"/>
                </a:lnTo>
                <a:lnTo>
                  <a:pt x="2247163" y="2498775"/>
                </a:lnTo>
                <a:lnTo>
                  <a:pt x="2213622" y="1489125"/>
                </a:lnTo>
                <a:close/>
              </a:path>
              <a:path w="2308225" h="3991610">
                <a:moveTo>
                  <a:pt x="2216632" y="1489125"/>
                </a:moveTo>
                <a:lnTo>
                  <a:pt x="2213622" y="1489125"/>
                </a:lnTo>
                <a:lnTo>
                  <a:pt x="2247163" y="2498775"/>
                </a:lnTo>
                <a:lnTo>
                  <a:pt x="2216632" y="1489125"/>
                </a:lnTo>
                <a:close/>
              </a:path>
              <a:path w="2308225" h="3991610">
                <a:moveTo>
                  <a:pt x="2195118" y="1490395"/>
                </a:moveTo>
                <a:lnTo>
                  <a:pt x="2225306" y="2493695"/>
                </a:lnTo>
                <a:lnTo>
                  <a:pt x="2230869" y="2494965"/>
                </a:lnTo>
                <a:lnTo>
                  <a:pt x="2195118" y="1490395"/>
                </a:lnTo>
                <a:close/>
              </a:path>
              <a:path w="2308225" h="3991610">
                <a:moveTo>
                  <a:pt x="2154021" y="1491665"/>
                </a:moveTo>
                <a:lnTo>
                  <a:pt x="2216353" y="2491155"/>
                </a:lnTo>
                <a:lnTo>
                  <a:pt x="2225306" y="2493695"/>
                </a:lnTo>
                <a:lnTo>
                  <a:pt x="2154021" y="1491665"/>
                </a:lnTo>
                <a:close/>
              </a:path>
              <a:path w="2308225" h="3991610">
                <a:moveTo>
                  <a:pt x="2193798" y="1490395"/>
                </a:moveTo>
                <a:lnTo>
                  <a:pt x="2154021" y="1491665"/>
                </a:lnTo>
                <a:lnTo>
                  <a:pt x="2225306" y="2493695"/>
                </a:lnTo>
                <a:lnTo>
                  <a:pt x="2193798" y="1490395"/>
                </a:lnTo>
                <a:close/>
              </a:path>
              <a:path w="2308225" h="3991610">
                <a:moveTo>
                  <a:pt x="2195118" y="1490395"/>
                </a:moveTo>
                <a:lnTo>
                  <a:pt x="2193798" y="1490395"/>
                </a:lnTo>
                <a:lnTo>
                  <a:pt x="2225306" y="2493695"/>
                </a:lnTo>
                <a:lnTo>
                  <a:pt x="2195118" y="1490395"/>
                </a:lnTo>
                <a:close/>
              </a:path>
              <a:path w="2308225" h="3991610">
                <a:moveTo>
                  <a:pt x="2154021" y="1491665"/>
                </a:moveTo>
                <a:lnTo>
                  <a:pt x="2204720" y="2488615"/>
                </a:lnTo>
                <a:lnTo>
                  <a:pt x="2214232" y="2491155"/>
                </a:lnTo>
                <a:lnTo>
                  <a:pt x="2154021" y="1491665"/>
                </a:lnTo>
                <a:close/>
              </a:path>
              <a:path w="2308225" h="3991610">
                <a:moveTo>
                  <a:pt x="2154021" y="1491665"/>
                </a:moveTo>
                <a:lnTo>
                  <a:pt x="2214232" y="2491155"/>
                </a:lnTo>
                <a:lnTo>
                  <a:pt x="2216353" y="2491155"/>
                </a:lnTo>
                <a:lnTo>
                  <a:pt x="2154021" y="1491665"/>
                </a:lnTo>
                <a:close/>
              </a:path>
              <a:path w="2308225" h="3991610">
                <a:moveTo>
                  <a:pt x="2154021" y="1491665"/>
                </a:moveTo>
                <a:lnTo>
                  <a:pt x="2197442" y="2487345"/>
                </a:lnTo>
                <a:lnTo>
                  <a:pt x="2204720" y="2488615"/>
                </a:lnTo>
                <a:lnTo>
                  <a:pt x="2154021" y="1491665"/>
                </a:lnTo>
                <a:close/>
              </a:path>
              <a:path w="2308225" h="3991610">
                <a:moveTo>
                  <a:pt x="2154021" y="1491665"/>
                </a:moveTo>
                <a:lnTo>
                  <a:pt x="2189886" y="2486075"/>
                </a:lnTo>
                <a:lnTo>
                  <a:pt x="2197442" y="2487345"/>
                </a:lnTo>
                <a:lnTo>
                  <a:pt x="2154021" y="1491665"/>
                </a:lnTo>
                <a:close/>
              </a:path>
              <a:path w="2308225" h="3991610">
                <a:moveTo>
                  <a:pt x="2154021" y="1491665"/>
                </a:moveTo>
                <a:lnTo>
                  <a:pt x="2180412" y="2484805"/>
                </a:lnTo>
                <a:lnTo>
                  <a:pt x="2189886" y="2486075"/>
                </a:lnTo>
                <a:lnTo>
                  <a:pt x="2154021" y="1491665"/>
                </a:lnTo>
                <a:close/>
              </a:path>
              <a:path w="2308225" h="3991610">
                <a:moveTo>
                  <a:pt x="2142896" y="1491665"/>
                </a:moveTo>
                <a:lnTo>
                  <a:pt x="2163495" y="2480995"/>
                </a:lnTo>
                <a:lnTo>
                  <a:pt x="2180412" y="2484805"/>
                </a:lnTo>
                <a:lnTo>
                  <a:pt x="2142896" y="1491665"/>
                </a:lnTo>
                <a:close/>
              </a:path>
              <a:path w="2308225" h="3991610">
                <a:moveTo>
                  <a:pt x="2152383" y="1491665"/>
                </a:moveTo>
                <a:lnTo>
                  <a:pt x="2142896" y="1491665"/>
                </a:lnTo>
                <a:lnTo>
                  <a:pt x="2180412" y="2484805"/>
                </a:lnTo>
                <a:lnTo>
                  <a:pt x="2152383" y="1491665"/>
                </a:lnTo>
                <a:close/>
              </a:path>
              <a:path w="2308225" h="3991610">
                <a:moveTo>
                  <a:pt x="2154021" y="1491665"/>
                </a:moveTo>
                <a:lnTo>
                  <a:pt x="2152383" y="1491665"/>
                </a:lnTo>
                <a:lnTo>
                  <a:pt x="2180412" y="2484805"/>
                </a:lnTo>
                <a:lnTo>
                  <a:pt x="2154021" y="1491665"/>
                </a:lnTo>
                <a:close/>
              </a:path>
              <a:path w="2308225" h="3991610">
                <a:moveTo>
                  <a:pt x="2122284" y="1492935"/>
                </a:moveTo>
                <a:lnTo>
                  <a:pt x="2145715" y="2478455"/>
                </a:lnTo>
                <a:lnTo>
                  <a:pt x="2163495" y="2480995"/>
                </a:lnTo>
                <a:lnTo>
                  <a:pt x="2122284" y="1492935"/>
                </a:lnTo>
                <a:close/>
              </a:path>
              <a:path w="2308225" h="3991610">
                <a:moveTo>
                  <a:pt x="2142896" y="1491665"/>
                </a:moveTo>
                <a:lnTo>
                  <a:pt x="2122284" y="1492935"/>
                </a:lnTo>
                <a:lnTo>
                  <a:pt x="2163495" y="2480995"/>
                </a:lnTo>
                <a:lnTo>
                  <a:pt x="2142896" y="1491665"/>
                </a:lnTo>
                <a:close/>
              </a:path>
              <a:path w="2308225" h="3991610">
                <a:moveTo>
                  <a:pt x="2101684" y="1498015"/>
                </a:moveTo>
                <a:lnTo>
                  <a:pt x="2142896" y="2477185"/>
                </a:lnTo>
                <a:lnTo>
                  <a:pt x="2145715" y="2478455"/>
                </a:lnTo>
                <a:lnTo>
                  <a:pt x="2101684" y="1498015"/>
                </a:lnTo>
                <a:close/>
              </a:path>
              <a:path w="2308225" h="3991610">
                <a:moveTo>
                  <a:pt x="2116556" y="1494205"/>
                </a:moveTo>
                <a:lnTo>
                  <a:pt x="2101684" y="1498015"/>
                </a:lnTo>
                <a:lnTo>
                  <a:pt x="2145715" y="2478455"/>
                </a:lnTo>
                <a:lnTo>
                  <a:pt x="2116556" y="1494205"/>
                </a:lnTo>
                <a:close/>
              </a:path>
              <a:path w="2308225" h="3991610">
                <a:moveTo>
                  <a:pt x="2122284" y="1492935"/>
                </a:moveTo>
                <a:lnTo>
                  <a:pt x="2116556" y="1494205"/>
                </a:lnTo>
                <a:lnTo>
                  <a:pt x="2145715" y="2478455"/>
                </a:lnTo>
                <a:lnTo>
                  <a:pt x="2122284" y="1492935"/>
                </a:lnTo>
                <a:close/>
              </a:path>
              <a:path w="2308225" h="3991610">
                <a:moveTo>
                  <a:pt x="2101684" y="1498015"/>
                </a:moveTo>
                <a:lnTo>
                  <a:pt x="2122284" y="2475915"/>
                </a:lnTo>
                <a:lnTo>
                  <a:pt x="2142896" y="2477185"/>
                </a:lnTo>
                <a:lnTo>
                  <a:pt x="2101684" y="1498015"/>
                </a:lnTo>
                <a:close/>
              </a:path>
              <a:path w="2308225" h="3991610">
                <a:moveTo>
                  <a:pt x="2085860" y="1504365"/>
                </a:moveTo>
                <a:lnTo>
                  <a:pt x="2115566" y="2474645"/>
                </a:lnTo>
                <a:lnTo>
                  <a:pt x="2122284" y="2475915"/>
                </a:lnTo>
                <a:lnTo>
                  <a:pt x="2085860" y="1504365"/>
                </a:lnTo>
                <a:close/>
              </a:path>
              <a:path w="2308225" h="3991610">
                <a:moveTo>
                  <a:pt x="2097493" y="1500555"/>
                </a:moveTo>
                <a:lnTo>
                  <a:pt x="2085860" y="1504365"/>
                </a:lnTo>
                <a:lnTo>
                  <a:pt x="2122284" y="2475915"/>
                </a:lnTo>
                <a:lnTo>
                  <a:pt x="2097493" y="1500555"/>
                </a:lnTo>
                <a:close/>
              </a:path>
              <a:path w="2308225" h="3991610">
                <a:moveTo>
                  <a:pt x="2101684" y="1498015"/>
                </a:moveTo>
                <a:lnTo>
                  <a:pt x="2097493" y="1500555"/>
                </a:lnTo>
                <a:lnTo>
                  <a:pt x="2122284" y="2475915"/>
                </a:lnTo>
                <a:lnTo>
                  <a:pt x="2101684" y="1498015"/>
                </a:lnTo>
                <a:close/>
              </a:path>
              <a:path w="2308225" h="3991610">
                <a:moveTo>
                  <a:pt x="2081072" y="1506905"/>
                </a:moveTo>
                <a:lnTo>
                  <a:pt x="2109812" y="2473375"/>
                </a:lnTo>
                <a:lnTo>
                  <a:pt x="2115566" y="2474645"/>
                </a:lnTo>
                <a:lnTo>
                  <a:pt x="2081072" y="1506905"/>
                </a:lnTo>
                <a:close/>
              </a:path>
              <a:path w="2308225" h="3991610">
                <a:moveTo>
                  <a:pt x="2085860" y="1504365"/>
                </a:moveTo>
                <a:lnTo>
                  <a:pt x="2081072" y="1506905"/>
                </a:lnTo>
                <a:lnTo>
                  <a:pt x="2115566" y="2474645"/>
                </a:lnTo>
                <a:lnTo>
                  <a:pt x="2085860" y="1504365"/>
                </a:lnTo>
                <a:close/>
              </a:path>
              <a:path w="2308225" h="3991610">
                <a:moveTo>
                  <a:pt x="2072157" y="1510715"/>
                </a:moveTo>
                <a:lnTo>
                  <a:pt x="2101684" y="2470835"/>
                </a:lnTo>
                <a:lnTo>
                  <a:pt x="2109812" y="2473375"/>
                </a:lnTo>
                <a:lnTo>
                  <a:pt x="2072157" y="1510715"/>
                </a:lnTo>
                <a:close/>
              </a:path>
              <a:path w="2308225" h="3991610">
                <a:moveTo>
                  <a:pt x="2081072" y="1506905"/>
                </a:moveTo>
                <a:lnTo>
                  <a:pt x="2072157" y="1510715"/>
                </a:lnTo>
                <a:lnTo>
                  <a:pt x="2109812" y="2473375"/>
                </a:lnTo>
                <a:lnTo>
                  <a:pt x="2081072" y="1506905"/>
                </a:lnTo>
                <a:close/>
              </a:path>
              <a:path w="2308225" h="3991610">
                <a:moveTo>
                  <a:pt x="2060473" y="1517065"/>
                </a:moveTo>
                <a:lnTo>
                  <a:pt x="2094230" y="2468295"/>
                </a:lnTo>
                <a:lnTo>
                  <a:pt x="2101684" y="2470835"/>
                </a:lnTo>
                <a:lnTo>
                  <a:pt x="2060473" y="1517065"/>
                </a:lnTo>
                <a:close/>
              </a:path>
              <a:path w="2308225" h="3991610">
                <a:moveTo>
                  <a:pt x="2072157" y="1510715"/>
                </a:moveTo>
                <a:lnTo>
                  <a:pt x="2060473" y="1517065"/>
                </a:lnTo>
                <a:lnTo>
                  <a:pt x="2101684" y="2470835"/>
                </a:lnTo>
                <a:lnTo>
                  <a:pt x="2072157" y="1510715"/>
                </a:lnTo>
                <a:close/>
              </a:path>
              <a:path w="2308225" h="3991610">
                <a:moveTo>
                  <a:pt x="2060473" y="1517065"/>
                </a:moveTo>
                <a:lnTo>
                  <a:pt x="2084527" y="2464485"/>
                </a:lnTo>
                <a:lnTo>
                  <a:pt x="2094230" y="2468295"/>
                </a:lnTo>
                <a:lnTo>
                  <a:pt x="2060473" y="1517065"/>
                </a:lnTo>
                <a:close/>
              </a:path>
              <a:path w="2308225" h="3991610">
                <a:moveTo>
                  <a:pt x="2046592" y="1525955"/>
                </a:moveTo>
                <a:lnTo>
                  <a:pt x="2081072" y="2463215"/>
                </a:lnTo>
                <a:lnTo>
                  <a:pt x="2084527" y="2464485"/>
                </a:lnTo>
                <a:lnTo>
                  <a:pt x="2046592" y="1525955"/>
                </a:lnTo>
                <a:close/>
              </a:path>
              <a:path w="2308225" h="3991610">
                <a:moveTo>
                  <a:pt x="2057019" y="1519605"/>
                </a:moveTo>
                <a:lnTo>
                  <a:pt x="2046592" y="1525955"/>
                </a:lnTo>
                <a:lnTo>
                  <a:pt x="2084527" y="2464485"/>
                </a:lnTo>
                <a:lnTo>
                  <a:pt x="2057019" y="1519605"/>
                </a:lnTo>
                <a:close/>
              </a:path>
              <a:path w="2308225" h="3991610">
                <a:moveTo>
                  <a:pt x="2059063" y="1518335"/>
                </a:moveTo>
                <a:lnTo>
                  <a:pt x="2057019" y="1519605"/>
                </a:lnTo>
                <a:lnTo>
                  <a:pt x="2084527" y="2464485"/>
                </a:lnTo>
                <a:lnTo>
                  <a:pt x="2059063" y="1518335"/>
                </a:lnTo>
                <a:close/>
              </a:path>
              <a:path w="2308225" h="3991610">
                <a:moveTo>
                  <a:pt x="2060473" y="1517065"/>
                </a:moveTo>
                <a:lnTo>
                  <a:pt x="2059063" y="1518335"/>
                </a:lnTo>
                <a:lnTo>
                  <a:pt x="2084527" y="2464485"/>
                </a:lnTo>
                <a:lnTo>
                  <a:pt x="2060473" y="1517065"/>
                </a:lnTo>
                <a:close/>
              </a:path>
              <a:path w="2308225" h="3991610">
                <a:moveTo>
                  <a:pt x="2046592" y="1525955"/>
                </a:moveTo>
                <a:lnTo>
                  <a:pt x="2077288" y="2461945"/>
                </a:lnTo>
                <a:lnTo>
                  <a:pt x="2079739" y="2463215"/>
                </a:lnTo>
                <a:lnTo>
                  <a:pt x="2046592" y="1525955"/>
                </a:lnTo>
                <a:close/>
              </a:path>
              <a:path w="2308225" h="3991610">
                <a:moveTo>
                  <a:pt x="2046592" y="1525955"/>
                </a:moveTo>
                <a:lnTo>
                  <a:pt x="2079739" y="2463215"/>
                </a:lnTo>
                <a:lnTo>
                  <a:pt x="2081072" y="2463215"/>
                </a:lnTo>
                <a:lnTo>
                  <a:pt x="2046592" y="1525955"/>
                </a:lnTo>
                <a:close/>
              </a:path>
              <a:path w="2308225" h="3991610">
                <a:moveTo>
                  <a:pt x="2046592" y="1525955"/>
                </a:moveTo>
                <a:lnTo>
                  <a:pt x="2066353" y="2455595"/>
                </a:lnTo>
                <a:lnTo>
                  <a:pt x="2077288" y="2461945"/>
                </a:lnTo>
                <a:lnTo>
                  <a:pt x="2046592" y="1525955"/>
                </a:lnTo>
                <a:close/>
              </a:path>
              <a:path w="2308225" h="3991610">
                <a:moveTo>
                  <a:pt x="2034374" y="1533575"/>
                </a:moveTo>
                <a:lnTo>
                  <a:pt x="2060473" y="2453055"/>
                </a:lnTo>
                <a:lnTo>
                  <a:pt x="2066353" y="2455595"/>
                </a:lnTo>
                <a:lnTo>
                  <a:pt x="2034374" y="1533575"/>
                </a:lnTo>
                <a:close/>
              </a:path>
              <a:path w="2308225" h="3991610">
                <a:moveTo>
                  <a:pt x="2039874" y="1529765"/>
                </a:moveTo>
                <a:lnTo>
                  <a:pt x="2034374" y="1533575"/>
                </a:lnTo>
                <a:lnTo>
                  <a:pt x="2066353" y="2455595"/>
                </a:lnTo>
                <a:lnTo>
                  <a:pt x="2039874" y="1529765"/>
                </a:lnTo>
                <a:close/>
              </a:path>
              <a:path w="2308225" h="3991610">
                <a:moveTo>
                  <a:pt x="2046592" y="1525955"/>
                </a:moveTo>
                <a:lnTo>
                  <a:pt x="2039874" y="1529765"/>
                </a:lnTo>
                <a:lnTo>
                  <a:pt x="2066353" y="2455595"/>
                </a:lnTo>
                <a:lnTo>
                  <a:pt x="2046592" y="1525955"/>
                </a:lnTo>
                <a:close/>
              </a:path>
              <a:path w="2308225" h="3991610">
                <a:moveTo>
                  <a:pt x="2026907" y="1538655"/>
                </a:moveTo>
                <a:lnTo>
                  <a:pt x="2053615" y="2449245"/>
                </a:lnTo>
                <a:lnTo>
                  <a:pt x="2060473" y="2453055"/>
                </a:lnTo>
                <a:lnTo>
                  <a:pt x="2026907" y="1538655"/>
                </a:lnTo>
                <a:close/>
              </a:path>
              <a:path w="2308225" h="3991610">
                <a:moveTo>
                  <a:pt x="2034374" y="1533575"/>
                </a:moveTo>
                <a:lnTo>
                  <a:pt x="2026907" y="1538655"/>
                </a:lnTo>
                <a:lnTo>
                  <a:pt x="2060473" y="2453055"/>
                </a:lnTo>
                <a:lnTo>
                  <a:pt x="2034374" y="1533575"/>
                </a:lnTo>
                <a:close/>
              </a:path>
              <a:path w="2308225" h="3991610">
                <a:moveTo>
                  <a:pt x="2019274" y="1543735"/>
                </a:moveTo>
                <a:lnTo>
                  <a:pt x="2041423" y="2440355"/>
                </a:lnTo>
                <a:lnTo>
                  <a:pt x="2053615" y="2449245"/>
                </a:lnTo>
                <a:lnTo>
                  <a:pt x="2019274" y="1543735"/>
                </a:lnTo>
                <a:close/>
              </a:path>
              <a:path w="2308225" h="3991610">
                <a:moveTo>
                  <a:pt x="2026907" y="1538655"/>
                </a:moveTo>
                <a:lnTo>
                  <a:pt x="2019274" y="1543735"/>
                </a:lnTo>
                <a:lnTo>
                  <a:pt x="2053615" y="2449245"/>
                </a:lnTo>
                <a:lnTo>
                  <a:pt x="2026907" y="1538655"/>
                </a:lnTo>
                <a:close/>
              </a:path>
              <a:path w="2308225" h="3991610">
                <a:moveTo>
                  <a:pt x="2011070" y="1550085"/>
                </a:moveTo>
                <a:lnTo>
                  <a:pt x="2029968" y="2432735"/>
                </a:lnTo>
                <a:lnTo>
                  <a:pt x="2039874" y="2440355"/>
                </a:lnTo>
                <a:lnTo>
                  <a:pt x="2011070" y="1550085"/>
                </a:lnTo>
                <a:close/>
              </a:path>
              <a:path w="2308225" h="3991610">
                <a:moveTo>
                  <a:pt x="2011070" y="1550085"/>
                </a:moveTo>
                <a:lnTo>
                  <a:pt x="2039874" y="2440355"/>
                </a:lnTo>
                <a:lnTo>
                  <a:pt x="2041423" y="2440355"/>
                </a:lnTo>
                <a:lnTo>
                  <a:pt x="2011070" y="1550085"/>
                </a:lnTo>
                <a:close/>
              </a:path>
              <a:path w="2308225" h="3991610">
                <a:moveTo>
                  <a:pt x="2019274" y="1543735"/>
                </a:moveTo>
                <a:lnTo>
                  <a:pt x="2011070" y="1550085"/>
                </a:lnTo>
                <a:lnTo>
                  <a:pt x="2041423" y="2440355"/>
                </a:lnTo>
                <a:lnTo>
                  <a:pt x="2019274" y="1543735"/>
                </a:lnTo>
                <a:close/>
              </a:path>
              <a:path w="2308225" h="3991610">
                <a:moveTo>
                  <a:pt x="2001113" y="1557705"/>
                </a:moveTo>
                <a:lnTo>
                  <a:pt x="2019274" y="2423845"/>
                </a:lnTo>
                <a:lnTo>
                  <a:pt x="2029968" y="2432735"/>
                </a:lnTo>
                <a:lnTo>
                  <a:pt x="2001113" y="1557705"/>
                </a:lnTo>
                <a:close/>
              </a:path>
              <a:path w="2308225" h="3991610">
                <a:moveTo>
                  <a:pt x="2011070" y="1550085"/>
                </a:moveTo>
                <a:lnTo>
                  <a:pt x="2001113" y="1557705"/>
                </a:lnTo>
                <a:lnTo>
                  <a:pt x="2029968" y="2432735"/>
                </a:lnTo>
                <a:lnTo>
                  <a:pt x="2011070" y="1550085"/>
                </a:lnTo>
                <a:close/>
              </a:path>
              <a:path w="2308225" h="3991610">
                <a:moveTo>
                  <a:pt x="1989035" y="1567865"/>
                </a:moveTo>
                <a:lnTo>
                  <a:pt x="2018296" y="2422575"/>
                </a:lnTo>
                <a:lnTo>
                  <a:pt x="2019274" y="2423845"/>
                </a:lnTo>
                <a:lnTo>
                  <a:pt x="1989035" y="1567865"/>
                </a:lnTo>
                <a:close/>
              </a:path>
              <a:path w="2308225" h="3991610">
                <a:moveTo>
                  <a:pt x="1998662" y="1560245"/>
                </a:moveTo>
                <a:lnTo>
                  <a:pt x="1989035" y="1567865"/>
                </a:lnTo>
                <a:lnTo>
                  <a:pt x="2019274" y="2423845"/>
                </a:lnTo>
                <a:lnTo>
                  <a:pt x="1998662" y="1560245"/>
                </a:lnTo>
                <a:close/>
              </a:path>
              <a:path w="2308225" h="3991610">
                <a:moveTo>
                  <a:pt x="2001113" y="1557705"/>
                </a:moveTo>
                <a:lnTo>
                  <a:pt x="1998662" y="1560245"/>
                </a:lnTo>
                <a:lnTo>
                  <a:pt x="2019274" y="2423845"/>
                </a:lnTo>
                <a:lnTo>
                  <a:pt x="2001113" y="1557705"/>
                </a:lnTo>
                <a:close/>
              </a:path>
              <a:path w="2308225" h="3991610">
                <a:moveTo>
                  <a:pt x="1989035" y="1567865"/>
                </a:moveTo>
                <a:lnTo>
                  <a:pt x="2007933" y="2414955"/>
                </a:lnTo>
                <a:lnTo>
                  <a:pt x="2018296" y="2422575"/>
                </a:lnTo>
                <a:lnTo>
                  <a:pt x="1989035" y="1567865"/>
                </a:lnTo>
                <a:close/>
              </a:path>
              <a:path w="2308225" h="3991610">
                <a:moveTo>
                  <a:pt x="1978774" y="1576755"/>
                </a:moveTo>
                <a:lnTo>
                  <a:pt x="1998662" y="2406065"/>
                </a:lnTo>
                <a:lnTo>
                  <a:pt x="2007933" y="2414955"/>
                </a:lnTo>
                <a:lnTo>
                  <a:pt x="1978774" y="1576755"/>
                </a:lnTo>
                <a:close/>
              </a:path>
              <a:path w="2308225" h="3991610">
                <a:moveTo>
                  <a:pt x="1989035" y="1567865"/>
                </a:moveTo>
                <a:lnTo>
                  <a:pt x="1978774" y="1576755"/>
                </a:lnTo>
                <a:lnTo>
                  <a:pt x="2007933" y="2414955"/>
                </a:lnTo>
                <a:lnTo>
                  <a:pt x="1989035" y="1567865"/>
                </a:lnTo>
                <a:close/>
              </a:path>
              <a:path w="2308225" h="3991610">
                <a:moveTo>
                  <a:pt x="1968385" y="1586915"/>
                </a:moveTo>
                <a:lnTo>
                  <a:pt x="1995678" y="2403525"/>
                </a:lnTo>
                <a:lnTo>
                  <a:pt x="1998662" y="2406065"/>
                </a:lnTo>
                <a:lnTo>
                  <a:pt x="1968385" y="1586915"/>
                </a:lnTo>
                <a:close/>
              </a:path>
              <a:path w="2308225" h="3991610">
                <a:moveTo>
                  <a:pt x="1978774" y="1576755"/>
                </a:moveTo>
                <a:lnTo>
                  <a:pt x="1968385" y="1586915"/>
                </a:lnTo>
                <a:lnTo>
                  <a:pt x="1998662" y="2406065"/>
                </a:lnTo>
                <a:lnTo>
                  <a:pt x="1978774" y="1576755"/>
                </a:lnTo>
                <a:close/>
              </a:path>
              <a:path w="2308225" h="3991610">
                <a:moveTo>
                  <a:pt x="1968385" y="1586915"/>
                </a:moveTo>
                <a:lnTo>
                  <a:pt x="1986788" y="2395905"/>
                </a:lnTo>
                <a:lnTo>
                  <a:pt x="1995678" y="2403525"/>
                </a:lnTo>
                <a:lnTo>
                  <a:pt x="1968385" y="1586915"/>
                </a:lnTo>
                <a:close/>
              </a:path>
              <a:path w="2308225" h="3991610">
                <a:moveTo>
                  <a:pt x="1959381" y="1595805"/>
                </a:moveTo>
                <a:lnTo>
                  <a:pt x="1978063" y="2387015"/>
                </a:lnTo>
                <a:lnTo>
                  <a:pt x="1986788" y="2395905"/>
                </a:lnTo>
                <a:lnTo>
                  <a:pt x="1959381" y="1595805"/>
                </a:lnTo>
                <a:close/>
              </a:path>
              <a:path w="2308225" h="3991610">
                <a:moveTo>
                  <a:pt x="1968385" y="1586915"/>
                </a:moveTo>
                <a:lnTo>
                  <a:pt x="1959381" y="1595805"/>
                </a:lnTo>
                <a:lnTo>
                  <a:pt x="1986788" y="2395905"/>
                </a:lnTo>
                <a:lnTo>
                  <a:pt x="1968385" y="1586915"/>
                </a:lnTo>
                <a:close/>
              </a:path>
              <a:path w="2308225" h="3991610">
                <a:moveTo>
                  <a:pt x="1949297" y="1607235"/>
                </a:moveTo>
                <a:lnTo>
                  <a:pt x="1974938" y="2384475"/>
                </a:lnTo>
                <a:lnTo>
                  <a:pt x="1978063" y="2387015"/>
                </a:lnTo>
                <a:lnTo>
                  <a:pt x="1949297" y="1607235"/>
                </a:lnTo>
                <a:close/>
              </a:path>
              <a:path w="2308225" h="3991610">
                <a:moveTo>
                  <a:pt x="1959381" y="1595805"/>
                </a:moveTo>
                <a:lnTo>
                  <a:pt x="1949297" y="1607235"/>
                </a:lnTo>
                <a:lnTo>
                  <a:pt x="1978063" y="2387015"/>
                </a:lnTo>
                <a:lnTo>
                  <a:pt x="1959381" y="1595805"/>
                </a:lnTo>
                <a:close/>
              </a:path>
              <a:path w="2308225" h="3991610">
                <a:moveTo>
                  <a:pt x="1949297" y="1607235"/>
                </a:moveTo>
                <a:lnTo>
                  <a:pt x="1966595" y="2375585"/>
                </a:lnTo>
                <a:lnTo>
                  <a:pt x="1974938" y="2384475"/>
                </a:lnTo>
                <a:lnTo>
                  <a:pt x="1949297" y="1607235"/>
                </a:lnTo>
                <a:close/>
              </a:path>
              <a:path w="2308225" h="3991610">
                <a:moveTo>
                  <a:pt x="1940433" y="1618665"/>
                </a:moveTo>
                <a:lnTo>
                  <a:pt x="1956257" y="2365425"/>
                </a:lnTo>
                <a:lnTo>
                  <a:pt x="1966595" y="2375585"/>
                </a:lnTo>
                <a:lnTo>
                  <a:pt x="1940433" y="1618665"/>
                </a:lnTo>
                <a:close/>
              </a:path>
              <a:path w="2308225" h="3991610">
                <a:moveTo>
                  <a:pt x="1942820" y="1614855"/>
                </a:moveTo>
                <a:lnTo>
                  <a:pt x="1940433" y="1618665"/>
                </a:lnTo>
                <a:lnTo>
                  <a:pt x="1966595" y="2375585"/>
                </a:lnTo>
                <a:lnTo>
                  <a:pt x="1942820" y="1614855"/>
                </a:lnTo>
                <a:close/>
              </a:path>
              <a:path w="2308225" h="3991610">
                <a:moveTo>
                  <a:pt x="1949297" y="1607235"/>
                </a:moveTo>
                <a:lnTo>
                  <a:pt x="1942820" y="1614855"/>
                </a:lnTo>
                <a:lnTo>
                  <a:pt x="1966595" y="2375585"/>
                </a:lnTo>
                <a:lnTo>
                  <a:pt x="1949297" y="1607235"/>
                </a:lnTo>
                <a:close/>
              </a:path>
              <a:path w="2308225" h="3991610">
                <a:moveTo>
                  <a:pt x="1932254" y="1630095"/>
                </a:moveTo>
                <a:lnTo>
                  <a:pt x="1939251" y="2346375"/>
                </a:lnTo>
                <a:lnTo>
                  <a:pt x="1956257" y="2365425"/>
                </a:lnTo>
                <a:lnTo>
                  <a:pt x="1932254" y="1630095"/>
                </a:lnTo>
                <a:close/>
              </a:path>
              <a:path w="2308225" h="3991610">
                <a:moveTo>
                  <a:pt x="1936838" y="1623745"/>
                </a:moveTo>
                <a:lnTo>
                  <a:pt x="1932254" y="1630095"/>
                </a:lnTo>
                <a:lnTo>
                  <a:pt x="1956257" y="2365425"/>
                </a:lnTo>
                <a:lnTo>
                  <a:pt x="1936838" y="1623745"/>
                </a:lnTo>
                <a:close/>
              </a:path>
              <a:path w="2308225" h="3991610">
                <a:moveTo>
                  <a:pt x="1940433" y="1618665"/>
                </a:moveTo>
                <a:lnTo>
                  <a:pt x="1936838" y="1623745"/>
                </a:lnTo>
                <a:lnTo>
                  <a:pt x="1956257" y="2365425"/>
                </a:lnTo>
                <a:lnTo>
                  <a:pt x="1940433" y="1618665"/>
                </a:lnTo>
                <a:close/>
              </a:path>
              <a:path w="2308225" h="3991610">
                <a:moveTo>
                  <a:pt x="1916239" y="1663115"/>
                </a:moveTo>
                <a:lnTo>
                  <a:pt x="1936838" y="2342565"/>
                </a:lnTo>
                <a:lnTo>
                  <a:pt x="1939251" y="2346375"/>
                </a:lnTo>
                <a:lnTo>
                  <a:pt x="1916239" y="1663115"/>
                </a:lnTo>
                <a:close/>
              </a:path>
              <a:path w="2308225" h="3991610">
                <a:moveTo>
                  <a:pt x="1919122" y="1654225"/>
                </a:moveTo>
                <a:lnTo>
                  <a:pt x="1916239" y="1663115"/>
                </a:lnTo>
                <a:lnTo>
                  <a:pt x="1939251" y="2346375"/>
                </a:lnTo>
                <a:lnTo>
                  <a:pt x="1919122" y="1654225"/>
                </a:lnTo>
                <a:close/>
              </a:path>
              <a:path w="2308225" h="3991610">
                <a:moveTo>
                  <a:pt x="1924926" y="1642795"/>
                </a:moveTo>
                <a:lnTo>
                  <a:pt x="1919122" y="1654225"/>
                </a:lnTo>
                <a:lnTo>
                  <a:pt x="1939251" y="2346375"/>
                </a:lnTo>
                <a:lnTo>
                  <a:pt x="1924926" y="1642795"/>
                </a:lnTo>
                <a:close/>
              </a:path>
              <a:path w="2308225" h="3991610">
                <a:moveTo>
                  <a:pt x="1929269" y="1635175"/>
                </a:moveTo>
                <a:lnTo>
                  <a:pt x="1924926" y="1642795"/>
                </a:lnTo>
                <a:lnTo>
                  <a:pt x="1939251" y="2346375"/>
                </a:lnTo>
                <a:lnTo>
                  <a:pt x="1929269" y="1635175"/>
                </a:lnTo>
                <a:close/>
              </a:path>
              <a:path w="2308225" h="3991610">
                <a:moveTo>
                  <a:pt x="1932254" y="1630095"/>
                </a:moveTo>
                <a:lnTo>
                  <a:pt x="1929269" y="1635175"/>
                </a:lnTo>
                <a:lnTo>
                  <a:pt x="1939251" y="2346375"/>
                </a:lnTo>
                <a:lnTo>
                  <a:pt x="1932254" y="1630095"/>
                </a:lnTo>
                <a:close/>
              </a:path>
              <a:path w="2308225" h="3991610">
                <a:moveTo>
                  <a:pt x="1913483" y="1670735"/>
                </a:moveTo>
                <a:lnTo>
                  <a:pt x="1923732" y="2327325"/>
                </a:lnTo>
                <a:lnTo>
                  <a:pt x="1936838" y="2342565"/>
                </a:lnTo>
                <a:lnTo>
                  <a:pt x="1913483" y="1670735"/>
                </a:lnTo>
                <a:close/>
              </a:path>
              <a:path w="2308225" h="3991610">
                <a:moveTo>
                  <a:pt x="1916239" y="1663115"/>
                </a:moveTo>
                <a:lnTo>
                  <a:pt x="1913483" y="1670735"/>
                </a:lnTo>
                <a:lnTo>
                  <a:pt x="1936838" y="2342565"/>
                </a:lnTo>
                <a:lnTo>
                  <a:pt x="1916239" y="1663115"/>
                </a:lnTo>
                <a:close/>
              </a:path>
              <a:path w="2308225" h="3991610">
                <a:moveTo>
                  <a:pt x="1896681" y="1711375"/>
                </a:moveTo>
                <a:lnTo>
                  <a:pt x="1920811" y="2322245"/>
                </a:lnTo>
                <a:lnTo>
                  <a:pt x="1923732" y="2327325"/>
                </a:lnTo>
                <a:lnTo>
                  <a:pt x="1896681" y="1711375"/>
                </a:lnTo>
                <a:close/>
              </a:path>
              <a:path w="2308225" h="3991610">
                <a:moveTo>
                  <a:pt x="1904504" y="1701215"/>
                </a:moveTo>
                <a:lnTo>
                  <a:pt x="1896681" y="1711375"/>
                </a:lnTo>
                <a:lnTo>
                  <a:pt x="1923732" y="2327325"/>
                </a:lnTo>
                <a:lnTo>
                  <a:pt x="1904504" y="1701215"/>
                </a:lnTo>
                <a:close/>
              </a:path>
              <a:path w="2308225" h="3991610">
                <a:moveTo>
                  <a:pt x="1910270" y="1692325"/>
                </a:moveTo>
                <a:lnTo>
                  <a:pt x="1904504" y="1701215"/>
                </a:lnTo>
                <a:lnTo>
                  <a:pt x="1923732" y="2327325"/>
                </a:lnTo>
                <a:lnTo>
                  <a:pt x="1910270" y="1692325"/>
                </a:lnTo>
                <a:close/>
              </a:path>
              <a:path w="2308225" h="3991610">
                <a:moveTo>
                  <a:pt x="1912607" y="1673275"/>
                </a:moveTo>
                <a:lnTo>
                  <a:pt x="1910270" y="1692325"/>
                </a:lnTo>
                <a:lnTo>
                  <a:pt x="1923732" y="2327325"/>
                </a:lnTo>
                <a:lnTo>
                  <a:pt x="1912607" y="1673275"/>
                </a:lnTo>
                <a:close/>
              </a:path>
              <a:path w="2308225" h="3991610">
                <a:moveTo>
                  <a:pt x="1913483" y="1670735"/>
                </a:moveTo>
                <a:lnTo>
                  <a:pt x="1912607" y="1673275"/>
                </a:lnTo>
                <a:lnTo>
                  <a:pt x="1923732" y="2327325"/>
                </a:lnTo>
                <a:lnTo>
                  <a:pt x="1913483" y="1670735"/>
                </a:lnTo>
                <a:close/>
              </a:path>
              <a:path w="2308225" h="3991610">
                <a:moveTo>
                  <a:pt x="1896681" y="1711375"/>
                </a:moveTo>
                <a:lnTo>
                  <a:pt x="1916239" y="2315895"/>
                </a:lnTo>
                <a:lnTo>
                  <a:pt x="1920811" y="2322245"/>
                </a:lnTo>
                <a:lnTo>
                  <a:pt x="1896681" y="1711375"/>
                </a:lnTo>
                <a:close/>
              </a:path>
              <a:path w="2308225" h="3991610">
                <a:moveTo>
                  <a:pt x="1896681" y="1711375"/>
                </a:moveTo>
                <a:lnTo>
                  <a:pt x="1909813" y="2308275"/>
                </a:lnTo>
                <a:lnTo>
                  <a:pt x="1916239" y="2315895"/>
                </a:lnTo>
                <a:lnTo>
                  <a:pt x="1896681" y="1711375"/>
                </a:lnTo>
                <a:close/>
              </a:path>
              <a:path w="2308225" h="3991610">
                <a:moveTo>
                  <a:pt x="1887042" y="1722805"/>
                </a:moveTo>
                <a:lnTo>
                  <a:pt x="1907260" y="2287955"/>
                </a:lnTo>
                <a:lnTo>
                  <a:pt x="1909813" y="2308275"/>
                </a:lnTo>
                <a:lnTo>
                  <a:pt x="1887042" y="1722805"/>
                </a:lnTo>
                <a:close/>
              </a:path>
              <a:path w="2308225" h="3991610">
                <a:moveTo>
                  <a:pt x="1895640" y="1712645"/>
                </a:moveTo>
                <a:lnTo>
                  <a:pt x="1887042" y="1722805"/>
                </a:lnTo>
                <a:lnTo>
                  <a:pt x="1909813" y="2308275"/>
                </a:lnTo>
                <a:lnTo>
                  <a:pt x="1895640" y="1712645"/>
                </a:lnTo>
                <a:close/>
              </a:path>
              <a:path w="2308225" h="3991610">
                <a:moveTo>
                  <a:pt x="1896681" y="1711375"/>
                </a:moveTo>
                <a:lnTo>
                  <a:pt x="1895640" y="1712645"/>
                </a:lnTo>
                <a:lnTo>
                  <a:pt x="1909813" y="2308275"/>
                </a:lnTo>
                <a:lnTo>
                  <a:pt x="1896681" y="1711375"/>
                </a:lnTo>
                <a:close/>
              </a:path>
              <a:path w="2308225" h="3991610">
                <a:moveTo>
                  <a:pt x="1887042" y="1722805"/>
                </a:moveTo>
                <a:lnTo>
                  <a:pt x="1904263" y="2280335"/>
                </a:lnTo>
                <a:lnTo>
                  <a:pt x="1907260" y="2287955"/>
                </a:lnTo>
                <a:lnTo>
                  <a:pt x="1887042" y="1722805"/>
                </a:lnTo>
                <a:close/>
              </a:path>
              <a:path w="2308225" h="3991610">
                <a:moveTo>
                  <a:pt x="1879993" y="1730425"/>
                </a:moveTo>
                <a:lnTo>
                  <a:pt x="1900034" y="2268905"/>
                </a:lnTo>
                <a:lnTo>
                  <a:pt x="1904263" y="2280335"/>
                </a:lnTo>
                <a:lnTo>
                  <a:pt x="1879993" y="1730425"/>
                </a:lnTo>
                <a:close/>
              </a:path>
              <a:path w="2308225" h="3991610">
                <a:moveTo>
                  <a:pt x="1887042" y="1722805"/>
                </a:moveTo>
                <a:lnTo>
                  <a:pt x="1879993" y="1730425"/>
                </a:lnTo>
                <a:lnTo>
                  <a:pt x="1904263" y="2280335"/>
                </a:lnTo>
                <a:lnTo>
                  <a:pt x="1887042" y="1722805"/>
                </a:lnTo>
                <a:close/>
              </a:path>
              <a:path w="2308225" h="3991610">
                <a:moveTo>
                  <a:pt x="1879993" y="1730425"/>
                </a:moveTo>
                <a:lnTo>
                  <a:pt x="1898510" y="2266365"/>
                </a:lnTo>
                <a:lnTo>
                  <a:pt x="1900034" y="2268905"/>
                </a:lnTo>
                <a:lnTo>
                  <a:pt x="1879993" y="1730425"/>
                </a:lnTo>
                <a:close/>
              </a:path>
              <a:path w="2308225" h="3991610">
                <a:moveTo>
                  <a:pt x="1879993" y="1730425"/>
                </a:moveTo>
                <a:lnTo>
                  <a:pt x="1895640" y="2261285"/>
                </a:lnTo>
                <a:lnTo>
                  <a:pt x="1898510" y="2266365"/>
                </a:lnTo>
                <a:lnTo>
                  <a:pt x="1879993" y="1730425"/>
                </a:lnTo>
                <a:close/>
              </a:path>
              <a:path w="2308225" h="3991610">
                <a:moveTo>
                  <a:pt x="1877682" y="1732965"/>
                </a:moveTo>
                <a:lnTo>
                  <a:pt x="1890966" y="2254935"/>
                </a:lnTo>
                <a:lnTo>
                  <a:pt x="1895640" y="2261285"/>
                </a:lnTo>
                <a:lnTo>
                  <a:pt x="1877682" y="1732965"/>
                </a:lnTo>
                <a:close/>
              </a:path>
              <a:path w="2308225" h="3991610">
                <a:moveTo>
                  <a:pt x="1879993" y="1730425"/>
                </a:moveTo>
                <a:lnTo>
                  <a:pt x="1877682" y="1732965"/>
                </a:lnTo>
                <a:lnTo>
                  <a:pt x="1895640" y="2261285"/>
                </a:lnTo>
                <a:lnTo>
                  <a:pt x="1879993" y="1730425"/>
                </a:lnTo>
                <a:close/>
              </a:path>
              <a:path w="2308225" h="3991610">
                <a:moveTo>
                  <a:pt x="1860359" y="1749475"/>
                </a:moveTo>
                <a:lnTo>
                  <a:pt x="1888134" y="2249855"/>
                </a:lnTo>
                <a:lnTo>
                  <a:pt x="1890966" y="2254935"/>
                </a:lnTo>
                <a:lnTo>
                  <a:pt x="1860359" y="1749475"/>
                </a:lnTo>
                <a:close/>
              </a:path>
              <a:path w="2308225" h="3991610">
                <a:moveTo>
                  <a:pt x="1875040" y="1735505"/>
                </a:moveTo>
                <a:lnTo>
                  <a:pt x="1860359" y="1749475"/>
                </a:lnTo>
                <a:lnTo>
                  <a:pt x="1890966" y="2254935"/>
                </a:lnTo>
                <a:lnTo>
                  <a:pt x="1875040" y="1735505"/>
                </a:lnTo>
                <a:close/>
              </a:path>
              <a:path w="2308225" h="3991610">
                <a:moveTo>
                  <a:pt x="1877682" y="1732965"/>
                </a:moveTo>
                <a:lnTo>
                  <a:pt x="1875040" y="1735505"/>
                </a:lnTo>
                <a:lnTo>
                  <a:pt x="1890966" y="2254935"/>
                </a:lnTo>
                <a:lnTo>
                  <a:pt x="1877682" y="1732965"/>
                </a:lnTo>
                <a:close/>
              </a:path>
              <a:path w="2308225" h="3991610">
                <a:moveTo>
                  <a:pt x="1860359" y="1749475"/>
                </a:moveTo>
                <a:lnTo>
                  <a:pt x="1882470" y="2243505"/>
                </a:lnTo>
                <a:lnTo>
                  <a:pt x="1888134" y="2249855"/>
                </a:lnTo>
                <a:lnTo>
                  <a:pt x="1860359" y="1749475"/>
                </a:lnTo>
                <a:close/>
              </a:path>
              <a:path w="2308225" h="3991610">
                <a:moveTo>
                  <a:pt x="1860359" y="1749475"/>
                </a:moveTo>
                <a:lnTo>
                  <a:pt x="1875040" y="2234615"/>
                </a:lnTo>
                <a:lnTo>
                  <a:pt x="1882470" y="2243505"/>
                </a:lnTo>
                <a:lnTo>
                  <a:pt x="1860359" y="1749475"/>
                </a:lnTo>
                <a:close/>
              </a:path>
              <a:path w="2308225" h="3991610">
                <a:moveTo>
                  <a:pt x="1854428" y="1755825"/>
                </a:moveTo>
                <a:lnTo>
                  <a:pt x="1871954" y="2230805"/>
                </a:lnTo>
                <a:lnTo>
                  <a:pt x="1875040" y="2234615"/>
                </a:lnTo>
                <a:lnTo>
                  <a:pt x="1854428" y="1755825"/>
                </a:lnTo>
                <a:close/>
              </a:path>
              <a:path w="2308225" h="3991610">
                <a:moveTo>
                  <a:pt x="1860359" y="1749475"/>
                </a:moveTo>
                <a:lnTo>
                  <a:pt x="1854428" y="1755825"/>
                </a:lnTo>
                <a:lnTo>
                  <a:pt x="1875040" y="2234615"/>
                </a:lnTo>
                <a:lnTo>
                  <a:pt x="1860359" y="1749475"/>
                </a:lnTo>
                <a:close/>
              </a:path>
              <a:path w="2308225" h="3991610">
                <a:moveTo>
                  <a:pt x="1854428" y="1755825"/>
                </a:moveTo>
                <a:lnTo>
                  <a:pt x="1854428" y="2214295"/>
                </a:lnTo>
                <a:lnTo>
                  <a:pt x="1871954" y="2230805"/>
                </a:lnTo>
                <a:lnTo>
                  <a:pt x="1854428" y="1755825"/>
                </a:lnTo>
                <a:close/>
              </a:path>
              <a:path w="2308225" h="3991610">
                <a:moveTo>
                  <a:pt x="1837626" y="1769795"/>
                </a:moveTo>
                <a:lnTo>
                  <a:pt x="1851164" y="2211755"/>
                </a:lnTo>
                <a:lnTo>
                  <a:pt x="1854428" y="2214295"/>
                </a:lnTo>
                <a:lnTo>
                  <a:pt x="1837626" y="1769795"/>
                </a:lnTo>
                <a:close/>
              </a:path>
              <a:path w="2308225" h="3991610">
                <a:moveTo>
                  <a:pt x="1846529" y="1762175"/>
                </a:moveTo>
                <a:lnTo>
                  <a:pt x="1837626" y="1769795"/>
                </a:lnTo>
                <a:lnTo>
                  <a:pt x="1854428" y="2214295"/>
                </a:lnTo>
                <a:lnTo>
                  <a:pt x="1846529" y="1762175"/>
                </a:lnTo>
                <a:close/>
              </a:path>
              <a:path w="2308225" h="3991610">
                <a:moveTo>
                  <a:pt x="1854428" y="1755825"/>
                </a:moveTo>
                <a:lnTo>
                  <a:pt x="1846529" y="1762175"/>
                </a:lnTo>
                <a:lnTo>
                  <a:pt x="1854428" y="2214295"/>
                </a:lnTo>
                <a:lnTo>
                  <a:pt x="1854428" y="1755825"/>
                </a:lnTo>
                <a:close/>
              </a:path>
              <a:path w="2308225" h="3991610">
                <a:moveTo>
                  <a:pt x="1833829" y="1772335"/>
                </a:moveTo>
                <a:lnTo>
                  <a:pt x="1841690" y="2204135"/>
                </a:lnTo>
                <a:lnTo>
                  <a:pt x="1851164" y="2211755"/>
                </a:lnTo>
                <a:lnTo>
                  <a:pt x="1833829" y="1772335"/>
                </a:lnTo>
                <a:close/>
              </a:path>
              <a:path w="2308225" h="3991610">
                <a:moveTo>
                  <a:pt x="1837626" y="1769795"/>
                </a:moveTo>
                <a:lnTo>
                  <a:pt x="1833829" y="1772335"/>
                </a:lnTo>
                <a:lnTo>
                  <a:pt x="1851164" y="2211755"/>
                </a:lnTo>
                <a:lnTo>
                  <a:pt x="1837626" y="1769795"/>
                </a:lnTo>
                <a:close/>
              </a:path>
              <a:path w="2308225" h="3991610">
                <a:moveTo>
                  <a:pt x="1824050" y="1779955"/>
                </a:moveTo>
                <a:lnTo>
                  <a:pt x="1833829" y="2197785"/>
                </a:lnTo>
                <a:lnTo>
                  <a:pt x="1841690" y="2204135"/>
                </a:lnTo>
                <a:lnTo>
                  <a:pt x="1824050" y="1779955"/>
                </a:lnTo>
                <a:close/>
              </a:path>
              <a:path w="2308225" h="3991610">
                <a:moveTo>
                  <a:pt x="1833829" y="1772335"/>
                </a:moveTo>
                <a:lnTo>
                  <a:pt x="1824050" y="1779955"/>
                </a:lnTo>
                <a:lnTo>
                  <a:pt x="1841690" y="2204135"/>
                </a:lnTo>
                <a:lnTo>
                  <a:pt x="1833829" y="1772335"/>
                </a:lnTo>
                <a:close/>
              </a:path>
              <a:path w="2308225" h="3991610">
                <a:moveTo>
                  <a:pt x="1813217" y="1787575"/>
                </a:moveTo>
                <a:lnTo>
                  <a:pt x="1830285" y="2195245"/>
                </a:lnTo>
                <a:lnTo>
                  <a:pt x="1833829" y="2197785"/>
                </a:lnTo>
                <a:lnTo>
                  <a:pt x="1813217" y="1787575"/>
                </a:lnTo>
                <a:close/>
              </a:path>
              <a:path w="2308225" h="3991610">
                <a:moveTo>
                  <a:pt x="1824050" y="1779955"/>
                </a:moveTo>
                <a:lnTo>
                  <a:pt x="1813217" y="1787575"/>
                </a:lnTo>
                <a:lnTo>
                  <a:pt x="1833829" y="2197785"/>
                </a:lnTo>
                <a:lnTo>
                  <a:pt x="1824050" y="1779955"/>
                </a:lnTo>
                <a:close/>
              </a:path>
              <a:path w="2308225" h="3991610">
                <a:moveTo>
                  <a:pt x="1813217" y="1787575"/>
                </a:moveTo>
                <a:lnTo>
                  <a:pt x="1825637" y="2192705"/>
                </a:lnTo>
                <a:lnTo>
                  <a:pt x="1830285" y="2195245"/>
                </a:lnTo>
                <a:lnTo>
                  <a:pt x="1813217" y="1787575"/>
                </a:lnTo>
                <a:close/>
              </a:path>
              <a:path w="2308225" h="3991610">
                <a:moveTo>
                  <a:pt x="1792605" y="1788845"/>
                </a:moveTo>
                <a:lnTo>
                  <a:pt x="1818411" y="2187625"/>
                </a:lnTo>
                <a:lnTo>
                  <a:pt x="1825637" y="2192705"/>
                </a:lnTo>
                <a:lnTo>
                  <a:pt x="1792605" y="1788845"/>
                </a:lnTo>
                <a:close/>
              </a:path>
              <a:path w="2308225" h="3991610">
                <a:moveTo>
                  <a:pt x="1813217" y="1787575"/>
                </a:moveTo>
                <a:lnTo>
                  <a:pt x="1792605" y="1788845"/>
                </a:lnTo>
                <a:lnTo>
                  <a:pt x="1825637" y="2192705"/>
                </a:lnTo>
                <a:lnTo>
                  <a:pt x="1813217" y="1787575"/>
                </a:lnTo>
                <a:close/>
              </a:path>
              <a:path w="2308225" h="3991610">
                <a:moveTo>
                  <a:pt x="1792605" y="1788845"/>
                </a:moveTo>
                <a:lnTo>
                  <a:pt x="1813217" y="2183815"/>
                </a:lnTo>
                <a:lnTo>
                  <a:pt x="1818411" y="2187625"/>
                </a:lnTo>
                <a:lnTo>
                  <a:pt x="1792605" y="1788845"/>
                </a:lnTo>
                <a:close/>
              </a:path>
              <a:path w="2308225" h="3991610">
                <a:moveTo>
                  <a:pt x="1792605" y="1788845"/>
                </a:moveTo>
                <a:lnTo>
                  <a:pt x="1792605" y="2182545"/>
                </a:lnTo>
                <a:lnTo>
                  <a:pt x="1813217" y="2183815"/>
                </a:lnTo>
                <a:lnTo>
                  <a:pt x="1792605" y="1788845"/>
                </a:lnTo>
                <a:close/>
              </a:path>
              <a:path w="2308225" h="3991610">
                <a:moveTo>
                  <a:pt x="1777657" y="1793925"/>
                </a:moveTo>
                <a:lnTo>
                  <a:pt x="1785124" y="2180005"/>
                </a:lnTo>
                <a:lnTo>
                  <a:pt x="1792605" y="2182545"/>
                </a:lnTo>
                <a:lnTo>
                  <a:pt x="1777657" y="1793925"/>
                </a:lnTo>
                <a:close/>
              </a:path>
              <a:path w="2308225" h="3991610">
                <a:moveTo>
                  <a:pt x="1791106" y="1790115"/>
                </a:moveTo>
                <a:lnTo>
                  <a:pt x="1777657" y="1793925"/>
                </a:lnTo>
                <a:lnTo>
                  <a:pt x="1792605" y="2182545"/>
                </a:lnTo>
                <a:lnTo>
                  <a:pt x="1791106" y="1790115"/>
                </a:lnTo>
                <a:close/>
              </a:path>
              <a:path w="2308225" h="3991610">
                <a:moveTo>
                  <a:pt x="1792605" y="1788845"/>
                </a:moveTo>
                <a:lnTo>
                  <a:pt x="1791106" y="1790115"/>
                </a:lnTo>
                <a:lnTo>
                  <a:pt x="1792605" y="2182545"/>
                </a:lnTo>
                <a:lnTo>
                  <a:pt x="1792605" y="1788845"/>
                </a:lnTo>
                <a:close/>
              </a:path>
              <a:path w="2308225" h="3991610">
                <a:moveTo>
                  <a:pt x="1772005" y="1795195"/>
                </a:moveTo>
                <a:lnTo>
                  <a:pt x="1776920" y="2177465"/>
                </a:lnTo>
                <a:lnTo>
                  <a:pt x="1785124" y="2180005"/>
                </a:lnTo>
                <a:lnTo>
                  <a:pt x="1772005" y="1795195"/>
                </a:lnTo>
                <a:close/>
              </a:path>
              <a:path w="2308225" h="3991610">
                <a:moveTo>
                  <a:pt x="1777657" y="1793925"/>
                </a:moveTo>
                <a:lnTo>
                  <a:pt x="1772005" y="1795195"/>
                </a:lnTo>
                <a:lnTo>
                  <a:pt x="1785124" y="2180005"/>
                </a:lnTo>
                <a:lnTo>
                  <a:pt x="1777657" y="1793925"/>
                </a:lnTo>
                <a:close/>
              </a:path>
              <a:path w="2308225" h="3991610">
                <a:moveTo>
                  <a:pt x="1763509" y="1800275"/>
                </a:moveTo>
                <a:lnTo>
                  <a:pt x="1772005" y="2176195"/>
                </a:lnTo>
                <a:lnTo>
                  <a:pt x="1776920" y="2177465"/>
                </a:lnTo>
                <a:lnTo>
                  <a:pt x="1763509" y="1800275"/>
                </a:lnTo>
                <a:close/>
              </a:path>
              <a:path w="2308225" h="3991610">
                <a:moveTo>
                  <a:pt x="1772005" y="1795195"/>
                </a:moveTo>
                <a:lnTo>
                  <a:pt x="1763509" y="1800275"/>
                </a:lnTo>
                <a:lnTo>
                  <a:pt x="1776920" y="2177465"/>
                </a:lnTo>
                <a:lnTo>
                  <a:pt x="1772005" y="1795195"/>
                </a:lnTo>
                <a:close/>
              </a:path>
              <a:path w="2308225" h="3991610">
                <a:moveTo>
                  <a:pt x="1754606" y="1805355"/>
                </a:moveTo>
                <a:lnTo>
                  <a:pt x="1769643" y="2174925"/>
                </a:lnTo>
                <a:lnTo>
                  <a:pt x="1772005" y="2176195"/>
                </a:lnTo>
                <a:lnTo>
                  <a:pt x="1754606" y="1805355"/>
                </a:lnTo>
                <a:close/>
              </a:path>
              <a:path w="2308225" h="3991610">
                <a:moveTo>
                  <a:pt x="1763509" y="1800275"/>
                </a:moveTo>
                <a:lnTo>
                  <a:pt x="1754606" y="1805355"/>
                </a:lnTo>
                <a:lnTo>
                  <a:pt x="1772005" y="2176195"/>
                </a:lnTo>
                <a:lnTo>
                  <a:pt x="1763509" y="1800275"/>
                </a:lnTo>
                <a:close/>
              </a:path>
              <a:path w="2308225" h="3991610">
                <a:moveTo>
                  <a:pt x="1754606" y="1805355"/>
                </a:moveTo>
                <a:lnTo>
                  <a:pt x="1765084" y="2173655"/>
                </a:lnTo>
                <a:lnTo>
                  <a:pt x="1769643" y="2174925"/>
                </a:lnTo>
                <a:lnTo>
                  <a:pt x="1754606" y="1805355"/>
                </a:lnTo>
                <a:close/>
              </a:path>
              <a:path w="2308225" h="3991610">
                <a:moveTo>
                  <a:pt x="1751393" y="1806625"/>
                </a:moveTo>
                <a:lnTo>
                  <a:pt x="1756003" y="2168575"/>
                </a:lnTo>
                <a:lnTo>
                  <a:pt x="1765084" y="2173655"/>
                </a:lnTo>
                <a:lnTo>
                  <a:pt x="1751393" y="1806625"/>
                </a:lnTo>
                <a:close/>
              </a:path>
              <a:path w="2308225" h="3991610">
                <a:moveTo>
                  <a:pt x="1754606" y="1805355"/>
                </a:moveTo>
                <a:lnTo>
                  <a:pt x="1751393" y="1806625"/>
                </a:lnTo>
                <a:lnTo>
                  <a:pt x="1765084" y="2173655"/>
                </a:lnTo>
                <a:lnTo>
                  <a:pt x="1754606" y="1805355"/>
                </a:lnTo>
                <a:close/>
              </a:path>
              <a:path w="2308225" h="3991610">
                <a:moveTo>
                  <a:pt x="1739569" y="1815515"/>
                </a:moveTo>
                <a:lnTo>
                  <a:pt x="1751393" y="2166035"/>
                </a:lnTo>
                <a:lnTo>
                  <a:pt x="1756003" y="2168575"/>
                </a:lnTo>
                <a:lnTo>
                  <a:pt x="1739569" y="1815515"/>
                </a:lnTo>
                <a:close/>
              </a:path>
              <a:path w="2308225" h="3991610">
                <a:moveTo>
                  <a:pt x="1750631" y="1806625"/>
                </a:moveTo>
                <a:lnTo>
                  <a:pt x="1739569" y="1815515"/>
                </a:lnTo>
                <a:lnTo>
                  <a:pt x="1756003" y="2168575"/>
                </a:lnTo>
                <a:lnTo>
                  <a:pt x="1750631" y="1806625"/>
                </a:lnTo>
                <a:close/>
              </a:path>
              <a:path w="2308225" h="3991610">
                <a:moveTo>
                  <a:pt x="1751393" y="1806625"/>
                </a:moveTo>
                <a:lnTo>
                  <a:pt x="1750631" y="1806625"/>
                </a:lnTo>
                <a:lnTo>
                  <a:pt x="1756003" y="2168575"/>
                </a:lnTo>
                <a:lnTo>
                  <a:pt x="1751393" y="1806625"/>
                </a:lnTo>
                <a:close/>
              </a:path>
              <a:path w="2308225" h="3991610">
                <a:moveTo>
                  <a:pt x="1739569" y="1815515"/>
                </a:moveTo>
                <a:lnTo>
                  <a:pt x="1743760" y="2160955"/>
                </a:lnTo>
                <a:lnTo>
                  <a:pt x="1751393" y="2166035"/>
                </a:lnTo>
                <a:lnTo>
                  <a:pt x="1739569" y="1815515"/>
                </a:lnTo>
                <a:close/>
              </a:path>
              <a:path w="2308225" h="3991610">
                <a:moveTo>
                  <a:pt x="1730806" y="1824405"/>
                </a:moveTo>
                <a:lnTo>
                  <a:pt x="1732661" y="2152065"/>
                </a:lnTo>
                <a:lnTo>
                  <a:pt x="1743760" y="2160955"/>
                </a:lnTo>
                <a:lnTo>
                  <a:pt x="1730806" y="1824405"/>
                </a:lnTo>
                <a:close/>
              </a:path>
              <a:path w="2308225" h="3991610">
                <a:moveTo>
                  <a:pt x="1739569" y="1815515"/>
                </a:moveTo>
                <a:lnTo>
                  <a:pt x="1730806" y="1824405"/>
                </a:lnTo>
                <a:lnTo>
                  <a:pt x="1743760" y="2160955"/>
                </a:lnTo>
                <a:lnTo>
                  <a:pt x="1739569" y="1815515"/>
                </a:lnTo>
                <a:close/>
              </a:path>
              <a:path w="2308225" h="3991610">
                <a:moveTo>
                  <a:pt x="1720608" y="1837105"/>
                </a:moveTo>
                <a:lnTo>
                  <a:pt x="1730806" y="2150795"/>
                </a:lnTo>
                <a:lnTo>
                  <a:pt x="1732661" y="2152065"/>
                </a:lnTo>
                <a:lnTo>
                  <a:pt x="1720608" y="1837105"/>
                </a:lnTo>
                <a:close/>
              </a:path>
              <a:path w="2308225" h="3991610">
                <a:moveTo>
                  <a:pt x="1728152" y="1826945"/>
                </a:moveTo>
                <a:lnTo>
                  <a:pt x="1720608" y="1837105"/>
                </a:lnTo>
                <a:lnTo>
                  <a:pt x="1732661" y="2152065"/>
                </a:lnTo>
                <a:lnTo>
                  <a:pt x="1728152" y="1826945"/>
                </a:lnTo>
                <a:close/>
              </a:path>
              <a:path w="2308225" h="3991610">
                <a:moveTo>
                  <a:pt x="1729282" y="1825675"/>
                </a:moveTo>
                <a:lnTo>
                  <a:pt x="1728152" y="1826945"/>
                </a:lnTo>
                <a:lnTo>
                  <a:pt x="1732661" y="2152065"/>
                </a:lnTo>
                <a:lnTo>
                  <a:pt x="1729282" y="1825675"/>
                </a:lnTo>
                <a:close/>
              </a:path>
              <a:path w="2308225" h="3991610">
                <a:moveTo>
                  <a:pt x="1730806" y="1824405"/>
                </a:moveTo>
                <a:lnTo>
                  <a:pt x="1729282" y="1825675"/>
                </a:lnTo>
                <a:lnTo>
                  <a:pt x="1732661" y="2152065"/>
                </a:lnTo>
                <a:lnTo>
                  <a:pt x="1730806" y="1824405"/>
                </a:lnTo>
                <a:close/>
              </a:path>
              <a:path w="2308225" h="3991610">
                <a:moveTo>
                  <a:pt x="1720608" y="1837105"/>
                </a:moveTo>
                <a:lnTo>
                  <a:pt x="1722983" y="2141905"/>
                </a:lnTo>
                <a:lnTo>
                  <a:pt x="1730806" y="2150795"/>
                </a:lnTo>
                <a:lnTo>
                  <a:pt x="1720608" y="1837105"/>
                </a:lnTo>
                <a:close/>
              </a:path>
              <a:path w="2308225" h="3991610">
                <a:moveTo>
                  <a:pt x="1712544" y="1848535"/>
                </a:moveTo>
                <a:lnTo>
                  <a:pt x="1717205" y="2134285"/>
                </a:lnTo>
                <a:lnTo>
                  <a:pt x="1722983" y="2141905"/>
                </a:lnTo>
                <a:lnTo>
                  <a:pt x="1712544" y="1848535"/>
                </a:lnTo>
                <a:close/>
              </a:path>
              <a:path w="2308225" h="3991610">
                <a:moveTo>
                  <a:pt x="1714004" y="1845995"/>
                </a:moveTo>
                <a:lnTo>
                  <a:pt x="1712544" y="1848535"/>
                </a:lnTo>
                <a:lnTo>
                  <a:pt x="1722983" y="2141905"/>
                </a:lnTo>
                <a:lnTo>
                  <a:pt x="1714004" y="1845995"/>
                </a:lnTo>
                <a:close/>
              </a:path>
              <a:path w="2308225" h="3991610">
                <a:moveTo>
                  <a:pt x="1720608" y="1837105"/>
                </a:moveTo>
                <a:lnTo>
                  <a:pt x="1714004" y="1845995"/>
                </a:lnTo>
                <a:lnTo>
                  <a:pt x="1722983" y="2141905"/>
                </a:lnTo>
                <a:lnTo>
                  <a:pt x="1720608" y="1837105"/>
                </a:lnTo>
                <a:close/>
              </a:path>
              <a:path w="2308225" h="3991610">
                <a:moveTo>
                  <a:pt x="1705737" y="1861235"/>
                </a:moveTo>
                <a:lnTo>
                  <a:pt x="1714271" y="2130475"/>
                </a:lnTo>
                <a:lnTo>
                  <a:pt x="1717205" y="2134285"/>
                </a:lnTo>
                <a:lnTo>
                  <a:pt x="1705737" y="1861235"/>
                </a:lnTo>
                <a:close/>
              </a:path>
              <a:path w="2308225" h="3991610">
                <a:moveTo>
                  <a:pt x="1710194" y="1852345"/>
                </a:moveTo>
                <a:lnTo>
                  <a:pt x="1705737" y="1861235"/>
                </a:lnTo>
                <a:lnTo>
                  <a:pt x="1717205" y="2134285"/>
                </a:lnTo>
                <a:lnTo>
                  <a:pt x="1710194" y="1852345"/>
                </a:lnTo>
                <a:close/>
              </a:path>
              <a:path w="2308225" h="3991610">
                <a:moveTo>
                  <a:pt x="1712544" y="1848535"/>
                </a:moveTo>
                <a:lnTo>
                  <a:pt x="1710194" y="1852345"/>
                </a:lnTo>
                <a:lnTo>
                  <a:pt x="1717205" y="2134285"/>
                </a:lnTo>
                <a:lnTo>
                  <a:pt x="1712544" y="1848535"/>
                </a:lnTo>
                <a:close/>
              </a:path>
              <a:path w="2308225" h="3991610">
                <a:moveTo>
                  <a:pt x="1703920" y="1865045"/>
                </a:moveTo>
                <a:lnTo>
                  <a:pt x="1710194" y="2124125"/>
                </a:lnTo>
                <a:lnTo>
                  <a:pt x="1714271" y="2130475"/>
                </a:lnTo>
                <a:lnTo>
                  <a:pt x="1703920" y="1865045"/>
                </a:lnTo>
                <a:close/>
              </a:path>
              <a:path w="2308225" h="3991610">
                <a:moveTo>
                  <a:pt x="1705737" y="1861235"/>
                </a:moveTo>
                <a:lnTo>
                  <a:pt x="1703920" y="1865045"/>
                </a:lnTo>
                <a:lnTo>
                  <a:pt x="1714271" y="2130475"/>
                </a:lnTo>
                <a:lnTo>
                  <a:pt x="1705737" y="1861235"/>
                </a:lnTo>
                <a:close/>
              </a:path>
              <a:path w="2308225" h="3991610">
                <a:moveTo>
                  <a:pt x="1699996" y="1875205"/>
                </a:moveTo>
                <a:lnTo>
                  <a:pt x="1706676" y="2119045"/>
                </a:lnTo>
                <a:lnTo>
                  <a:pt x="1710194" y="2124125"/>
                </a:lnTo>
                <a:lnTo>
                  <a:pt x="1699996" y="1875205"/>
                </a:lnTo>
                <a:close/>
              </a:path>
              <a:path w="2308225" h="3991610">
                <a:moveTo>
                  <a:pt x="1703920" y="1865045"/>
                </a:moveTo>
                <a:lnTo>
                  <a:pt x="1699996" y="1875205"/>
                </a:lnTo>
                <a:lnTo>
                  <a:pt x="1710194" y="2124125"/>
                </a:lnTo>
                <a:lnTo>
                  <a:pt x="1703920" y="1865045"/>
                </a:lnTo>
                <a:close/>
              </a:path>
              <a:path w="2308225" h="3991610">
                <a:moveTo>
                  <a:pt x="1696478" y="1884095"/>
                </a:moveTo>
                <a:lnTo>
                  <a:pt x="1705038" y="2115235"/>
                </a:lnTo>
                <a:lnTo>
                  <a:pt x="1706676" y="2119045"/>
                </a:lnTo>
                <a:lnTo>
                  <a:pt x="1696478" y="1884095"/>
                </a:lnTo>
                <a:close/>
              </a:path>
              <a:path w="2308225" h="3991610">
                <a:moveTo>
                  <a:pt x="1699996" y="1875205"/>
                </a:moveTo>
                <a:lnTo>
                  <a:pt x="1696478" y="1884095"/>
                </a:lnTo>
                <a:lnTo>
                  <a:pt x="1706676" y="2119045"/>
                </a:lnTo>
                <a:lnTo>
                  <a:pt x="1699996" y="1875205"/>
                </a:lnTo>
                <a:close/>
              </a:path>
              <a:path w="2308225" h="3991610">
                <a:moveTo>
                  <a:pt x="1696478" y="1884095"/>
                </a:moveTo>
                <a:lnTo>
                  <a:pt x="1701063" y="2106345"/>
                </a:lnTo>
                <a:lnTo>
                  <a:pt x="1705038" y="2115235"/>
                </a:lnTo>
                <a:lnTo>
                  <a:pt x="1696478" y="1884095"/>
                </a:lnTo>
                <a:close/>
              </a:path>
              <a:path w="2308225" h="3991610">
                <a:moveTo>
                  <a:pt x="1691220" y="1901875"/>
                </a:moveTo>
                <a:lnTo>
                  <a:pt x="1700314" y="2105075"/>
                </a:lnTo>
                <a:lnTo>
                  <a:pt x="1701063" y="2106345"/>
                </a:lnTo>
                <a:lnTo>
                  <a:pt x="1691220" y="1901875"/>
                </a:lnTo>
                <a:close/>
              </a:path>
              <a:path w="2308225" h="3991610">
                <a:moveTo>
                  <a:pt x="1694853" y="1889175"/>
                </a:moveTo>
                <a:lnTo>
                  <a:pt x="1691220" y="1901875"/>
                </a:lnTo>
                <a:lnTo>
                  <a:pt x="1701063" y="2106345"/>
                </a:lnTo>
                <a:lnTo>
                  <a:pt x="1694853" y="1889175"/>
                </a:lnTo>
                <a:close/>
              </a:path>
              <a:path w="2308225" h="3991610">
                <a:moveTo>
                  <a:pt x="1696478" y="1884095"/>
                </a:moveTo>
                <a:lnTo>
                  <a:pt x="1694853" y="1889175"/>
                </a:lnTo>
                <a:lnTo>
                  <a:pt x="1701063" y="2106345"/>
                </a:lnTo>
                <a:lnTo>
                  <a:pt x="1696478" y="1884095"/>
                </a:lnTo>
                <a:close/>
              </a:path>
              <a:path w="2308225" h="3991610">
                <a:moveTo>
                  <a:pt x="1691220" y="1901875"/>
                </a:moveTo>
                <a:lnTo>
                  <a:pt x="1696415" y="2096185"/>
                </a:lnTo>
                <a:lnTo>
                  <a:pt x="1700314" y="2105075"/>
                </a:lnTo>
                <a:lnTo>
                  <a:pt x="1691220" y="1901875"/>
                </a:lnTo>
                <a:close/>
              </a:path>
              <a:path w="2308225" h="3991610">
                <a:moveTo>
                  <a:pt x="1689595" y="1908225"/>
                </a:moveTo>
                <a:lnTo>
                  <a:pt x="1694649" y="2091105"/>
                </a:lnTo>
                <a:lnTo>
                  <a:pt x="1696415" y="2096185"/>
                </a:lnTo>
                <a:lnTo>
                  <a:pt x="1689595" y="1908225"/>
                </a:lnTo>
                <a:close/>
              </a:path>
              <a:path w="2308225" h="3991610">
                <a:moveTo>
                  <a:pt x="1690522" y="1904415"/>
                </a:moveTo>
                <a:lnTo>
                  <a:pt x="1689595" y="1908225"/>
                </a:lnTo>
                <a:lnTo>
                  <a:pt x="1696415" y="2096185"/>
                </a:lnTo>
                <a:lnTo>
                  <a:pt x="1690522" y="1904415"/>
                </a:lnTo>
                <a:close/>
              </a:path>
              <a:path w="2308225" h="3991610">
                <a:moveTo>
                  <a:pt x="1690763" y="1904415"/>
                </a:moveTo>
                <a:lnTo>
                  <a:pt x="1690522" y="1904415"/>
                </a:lnTo>
                <a:lnTo>
                  <a:pt x="1696415" y="2096185"/>
                </a:lnTo>
                <a:lnTo>
                  <a:pt x="1690763" y="1904415"/>
                </a:lnTo>
                <a:close/>
              </a:path>
              <a:path w="2308225" h="3991610">
                <a:moveTo>
                  <a:pt x="1691220" y="1901875"/>
                </a:moveTo>
                <a:lnTo>
                  <a:pt x="1690763" y="1904415"/>
                </a:lnTo>
                <a:lnTo>
                  <a:pt x="1696415" y="2096185"/>
                </a:lnTo>
                <a:lnTo>
                  <a:pt x="1691220" y="1901875"/>
                </a:lnTo>
                <a:close/>
              </a:path>
              <a:path w="2308225" h="3991610">
                <a:moveTo>
                  <a:pt x="1687068" y="1920925"/>
                </a:moveTo>
                <a:lnTo>
                  <a:pt x="1690116" y="2077135"/>
                </a:lnTo>
                <a:lnTo>
                  <a:pt x="1694649" y="2091105"/>
                </a:lnTo>
                <a:lnTo>
                  <a:pt x="1687068" y="1920925"/>
                </a:lnTo>
                <a:close/>
              </a:path>
              <a:path w="2308225" h="3991610">
                <a:moveTo>
                  <a:pt x="1689595" y="1908225"/>
                </a:moveTo>
                <a:lnTo>
                  <a:pt x="1687068" y="1920925"/>
                </a:lnTo>
                <a:lnTo>
                  <a:pt x="1694649" y="2091105"/>
                </a:lnTo>
                <a:lnTo>
                  <a:pt x="1689595" y="1908225"/>
                </a:lnTo>
                <a:close/>
              </a:path>
              <a:path w="2308225" h="3991610">
                <a:moveTo>
                  <a:pt x="1684362" y="1937435"/>
                </a:moveTo>
                <a:lnTo>
                  <a:pt x="1689595" y="2075865"/>
                </a:lnTo>
                <a:lnTo>
                  <a:pt x="1689938" y="2077135"/>
                </a:lnTo>
                <a:lnTo>
                  <a:pt x="1684362" y="1937435"/>
                </a:lnTo>
                <a:close/>
              </a:path>
              <a:path w="2308225" h="3991610">
                <a:moveTo>
                  <a:pt x="1684362" y="1937435"/>
                </a:moveTo>
                <a:lnTo>
                  <a:pt x="1689938" y="2077135"/>
                </a:lnTo>
                <a:lnTo>
                  <a:pt x="1690116" y="2077135"/>
                </a:lnTo>
                <a:lnTo>
                  <a:pt x="1684362" y="1937435"/>
                </a:lnTo>
                <a:close/>
              </a:path>
              <a:path w="2308225" h="3991610">
                <a:moveTo>
                  <a:pt x="1686204" y="1926005"/>
                </a:moveTo>
                <a:lnTo>
                  <a:pt x="1684362" y="1937435"/>
                </a:lnTo>
                <a:lnTo>
                  <a:pt x="1690116" y="2077135"/>
                </a:lnTo>
                <a:lnTo>
                  <a:pt x="1686204" y="1926005"/>
                </a:lnTo>
                <a:close/>
              </a:path>
              <a:path w="2308225" h="3991610">
                <a:moveTo>
                  <a:pt x="1686648" y="1923465"/>
                </a:moveTo>
                <a:lnTo>
                  <a:pt x="1686204" y="1926005"/>
                </a:lnTo>
                <a:lnTo>
                  <a:pt x="1690116" y="2077135"/>
                </a:lnTo>
                <a:lnTo>
                  <a:pt x="1686648" y="1923465"/>
                </a:lnTo>
                <a:close/>
              </a:path>
              <a:path w="2308225" h="3991610">
                <a:moveTo>
                  <a:pt x="1687068" y="1920925"/>
                </a:moveTo>
                <a:lnTo>
                  <a:pt x="1686648" y="1923465"/>
                </a:lnTo>
                <a:lnTo>
                  <a:pt x="1690116" y="2077135"/>
                </a:lnTo>
                <a:lnTo>
                  <a:pt x="1687068" y="1920925"/>
                </a:lnTo>
                <a:close/>
              </a:path>
              <a:path w="2308225" h="3991610">
                <a:moveTo>
                  <a:pt x="1684362" y="1937435"/>
                </a:moveTo>
                <a:lnTo>
                  <a:pt x="1686153" y="2060625"/>
                </a:lnTo>
                <a:lnTo>
                  <a:pt x="1689595" y="2075865"/>
                </a:lnTo>
                <a:lnTo>
                  <a:pt x="1684362" y="1937435"/>
                </a:lnTo>
                <a:close/>
              </a:path>
              <a:path w="2308225" h="3991610">
                <a:moveTo>
                  <a:pt x="1682330" y="1955215"/>
                </a:moveTo>
                <a:lnTo>
                  <a:pt x="1685531" y="2058085"/>
                </a:lnTo>
                <a:lnTo>
                  <a:pt x="1686153" y="2060625"/>
                </a:lnTo>
                <a:lnTo>
                  <a:pt x="1682330" y="1955215"/>
                </a:lnTo>
                <a:close/>
              </a:path>
              <a:path w="2308225" h="3991610">
                <a:moveTo>
                  <a:pt x="1683080" y="1948865"/>
                </a:moveTo>
                <a:lnTo>
                  <a:pt x="1682330" y="1955215"/>
                </a:lnTo>
                <a:lnTo>
                  <a:pt x="1686153" y="2060625"/>
                </a:lnTo>
                <a:lnTo>
                  <a:pt x="1683080" y="1948865"/>
                </a:lnTo>
                <a:close/>
              </a:path>
              <a:path w="2308225" h="3991610">
                <a:moveTo>
                  <a:pt x="1683702" y="1942515"/>
                </a:moveTo>
                <a:lnTo>
                  <a:pt x="1683080" y="1948865"/>
                </a:lnTo>
                <a:lnTo>
                  <a:pt x="1686153" y="2060625"/>
                </a:lnTo>
                <a:lnTo>
                  <a:pt x="1683702" y="1942515"/>
                </a:lnTo>
                <a:close/>
              </a:path>
              <a:path w="2308225" h="3991610">
                <a:moveTo>
                  <a:pt x="1684362" y="1937435"/>
                </a:moveTo>
                <a:lnTo>
                  <a:pt x="1683702" y="1942515"/>
                </a:lnTo>
                <a:lnTo>
                  <a:pt x="1686153" y="2060625"/>
                </a:lnTo>
                <a:lnTo>
                  <a:pt x="1684362" y="1937435"/>
                </a:lnTo>
                <a:close/>
              </a:path>
              <a:path w="2308225" h="3991610">
                <a:moveTo>
                  <a:pt x="1681657" y="1961565"/>
                </a:moveTo>
                <a:lnTo>
                  <a:pt x="1684858" y="2053005"/>
                </a:lnTo>
                <a:lnTo>
                  <a:pt x="1685531" y="2058085"/>
                </a:lnTo>
                <a:lnTo>
                  <a:pt x="1681657" y="1961565"/>
                </a:lnTo>
                <a:close/>
              </a:path>
              <a:path w="2308225" h="3991610">
                <a:moveTo>
                  <a:pt x="1682330" y="1955215"/>
                </a:moveTo>
                <a:lnTo>
                  <a:pt x="1681657" y="1961565"/>
                </a:lnTo>
                <a:lnTo>
                  <a:pt x="1685531" y="2058085"/>
                </a:lnTo>
                <a:lnTo>
                  <a:pt x="1682330" y="1955215"/>
                </a:lnTo>
                <a:close/>
              </a:path>
              <a:path w="2308225" h="3991610">
                <a:moveTo>
                  <a:pt x="1681657" y="1961565"/>
                </a:moveTo>
                <a:lnTo>
                  <a:pt x="1683321" y="2044115"/>
                </a:lnTo>
                <a:lnTo>
                  <a:pt x="1684858" y="2053005"/>
                </a:lnTo>
                <a:lnTo>
                  <a:pt x="1681657" y="1961565"/>
                </a:lnTo>
                <a:close/>
              </a:path>
              <a:path w="2308225" h="3991610">
                <a:moveTo>
                  <a:pt x="1680946" y="1972995"/>
                </a:moveTo>
                <a:lnTo>
                  <a:pt x="1682470" y="2039035"/>
                </a:lnTo>
                <a:lnTo>
                  <a:pt x="1683321" y="2044115"/>
                </a:lnTo>
                <a:lnTo>
                  <a:pt x="1680946" y="1972995"/>
                </a:lnTo>
                <a:close/>
              </a:path>
              <a:path w="2308225" h="3991610">
                <a:moveTo>
                  <a:pt x="1681187" y="1969185"/>
                </a:moveTo>
                <a:lnTo>
                  <a:pt x="1680946" y="1972995"/>
                </a:lnTo>
                <a:lnTo>
                  <a:pt x="1683321" y="2044115"/>
                </a:lnTo>
                <a:lnTo>
                  <a:pt x="1681187" y="1969185"/>
                </a:lnTo>
                <a:close/>
              </a:path>
              <a:path w="2308225" h="3991610">
                <a:moveTo>
                  <a:pt x="1681657" y="1961565"/>
                </a:moveTo>
                <a:lnTo>
                  <a:pt x="1681187" y="1969185"/>
                </a:lnTo>
                <a:lnTo>
                  <a:pt x="1683321" y="2044115"/>
                </a:lnTo>
                <a:lnTo>
                  <a:pt x="1681657" y="1961565"/>
                </a:lnTo>
                <a:close/>
              </a:path>
              <a:path w="2308225" h="3991610">
                <a:moveTo>
                  <a:pt x="1680451" y="1980615"/>
                </a:moveTo>
                <a:lnTo>
                  <a:pt x="1681810" y="2031415"/>
                </a:lnTo>
                <a:lnTo>
                  <a:pt x="1682470" y="2039035"/>
                </a:lnTo>
                <a:lnTo>
                  <a:pt x="1680451" y="1980615"/>
                </a:lnTo>
                <a:close/>
              </a:path>
              <a:path w="2308225" h="3991610">
                <a:moveTo>
                  <a:pt x="1680946" y="1972995"/>
                </a:moveTo>
                <a:lnTo>
                  <a:pt x="1680451" y="1980615"/>
                </a:lnTo>
                <a:lnTo>
                  <a:pt x="1682470" y="2039035"/>
                </a:lnTo>
                <a:lnTo>
                  <a:pt x="1680946" y="1972995"/>
                </a:lnTo>
                <a:close/>
              </a:path>
              <a:path w="2308225" h="3991610">
                <a:moveTo>
                  <a:pt x="1680044" y="1999665"/>
                </a:moveTo>
                <a:lnTo>
                  <a:pt x="1681365" y="2026335"/>
                </a:lnTo>
                <a:lnTo>
                  <a:pt x="1681810" y="2031415"/>
                </a:lnTo>
                <a:lnTo>
                  <a:pt x="1680044" y="1999665"/>
                </a:lnTo>
                <a:close/>
              </a:path>
              <a:path w="2308225" h="3991610">
                <a:moveTo>
                  <a:pt x="1680451" y="1980615"/>
                </a:moveTo>
                <a:lnTo>
                  <a:pt x="1680044" y="1999665"/>
                </a:lnTo>
                <a:lnTo>
                  <a:pt x="1681810" y="2031415"/>
                </a:lnTo>
                <a:lnTo>
                  <a:pt x="1680451" y="1980615"/>
                </a:lnTo>
                <a:close/>
              </a:path>
              <a:path w="2308225" h="3991610">
                <a:moveTo>
                  <a:pt x="1680044" y="1999665"/>
                </a:moveTo>
                <a:lnTo>
                  <a:pt x="1680667" y="2018715"/>
                </a:lnTo>
                <a:lnTo>
                  <a:pt x="1681365" y="2026335"/>
                </a:lnTo>
                <a:lnTo>
                  <a:pt x="1680044" y="1999665"/>
                </a:lnTo>
                <a:close/>
              </a:path>
              <a:path w="2308225" h="3991610">
                <a:moveTo>
                  <a:pt x="2281643" y="1485315"/>
                </a:moveTo>
                <a:lnTo>
                  <a:pt x="2301405" y="1999665"/>
                </a:lnTo>
                <a:lnTo>
                  <a:pt x="2301646" y="1998395"/>
                </a:lnTo>
                <a:lnTo>
                  <a:pt x="2281643" y="1485315"/>
                </a:lnTo>
                <a:close/>
              </a:path>
              <a:path w="2308225" h="3991610">
                <a:moveTo>
                  <a:pt x="2281643" y="1485315"/>
                </a:moveTo>
                <a:lnTo>
                  <a:pt x="2301646" y="1998395"/>
                </a:lnTo>
                <a:lnTo>
                  <a:pt x="2302344" y="1995855"/>
                </a:lnTo>
                <a:lnTo>
                  <a:pt x="2281643" y="1485315"/>
                </a:lnTo>
                <a:close/>
              </a:path>
              <a:path w="2308225" h="3991610">
                <a:moveTo>
                  <a:pt x="2281643" y="1485315"/>
                </a:moveTo>
                <a:lnTo>
                  <a:pt x="2302344" y="1995855"/>
                </a:lnTo>
                <a:lnTo>
                  <a:pt x="2303462" y="1994585"/>
                </a:lnTo>
                <a:lnTo>
                  <a:pt x="2281643" y="1485315"/>
                </a:lnTo>
                <a:close/>
              </a:path>
              <a:path w="2308225" h="3991610">
                <a:moveTo>
                  <a:pt x="2281643" y="1485315"/>
                </a:moveTo>
                <a:lnTo>
                  <a:pt x="2303462" y="1994585"/>
                </a:lnTo>
                <a:lnTo>
                  <a:pt x="2304923" y="1993315"/>
                </a:lnTo>
                <a:lnTo>
                  <a:pt x="2281643" y="1485315"/>
                </a:lnTo>
                <a:close/>
              </a:path>
              <a:path w="2308225" h="3991610">
                <a:moveTo>
                  <a:pt x="2281643" y="1485315"/>
                </a:moveTo>
                <a:lnTo>
                  <a:pt x="2304923" y="1993315"/>
                </a:lnTo>
                <a:lnTo>
                  <a:pt x="2306637" y="1993315"/>
                </a:lnTo>
                <a:lnTo>
                  <a:pt x="2281643" y="1485315"/>
                </a:lnTo>
                <a:close/>
              </a:path>
              <a:path w="2308225" h="3991610">
                <a:moveTo>
                  <a:pt x="2281643" y="1485315"/>
                </a:moveTo>
                <a:lnTo>
                  <a:pt x="2306637" y="1993315"/>
                </a:lnTo>
                <a:lnTo>
                  <a:pt x="2307729" y="1993315"/>
                </a:lnTo>
                <a:lnTo>
                  <a:pt x="2281643" y="1485315"/>
                </a:lnTo>
                <a:close/>
              </a:path>
              <a:path w="2308225" h="3991610">
                <a:moveTo>
                  <a:pt x="2292223" y="1485315"/>
                </a:moveTo>
                <a:lnTo>
                  <a:pt x="2281643" y="1485315"/>
                </a:lnTo>
                <a:lnTo>
                  <a:pt x="2307729" y="1993315"/>
                </a:lnTo>
                <a:lnTo>
                  <a:pt x="2292223" y="1485315"/>
                </a:lnTo>
                <a:close/>
              </a:path>
              <a:path w="2308225" h="3991610">
                <a:moveTo>
                  <a:pt x="2303462" y="1485315"/>
                </a:moveTo>
                <a:lnTo>
                  <a:pt x="2292223" y="1485315"/>
                </a:lnTo>
                <a:lnTo>
                  <a:pt x="2307729" y="1993315"/>
                </a:lnTo>
                <a:lnTo>
                  <a:pt x="2303462" y="1485315"/>
                </a:lnTo>
                <a:close/>
              </a:path>
              <a:path w="2308225" h="3991610">
                <a:moveTo>
                  <a:pt x="2307729" y="1484045"/>
                </a:moveTo>
                <a:lnTo>
                  <a:pt x="2303462" y="1485315"/>
                </a:lnTo>
                <a:lnTo>
                  <a:pt x="2307729" y="1993315"/>
                </a:lnTo>
                <a:lnTo>
                  <a:pt x="2307729" y="1484045"/>
                </a:lnTo>
                <a:close/>
              </a:path>
            </a:pathLst>
          </a:custGeom>
          <a:solidFill>
            <a:srgbClr val="6FBA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312110" y="2106237"/>
            <a:ext cx="2372937" cy="4589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623325" y="2107260"/>
            <a:ext cx="0" cy="4588510"/>
          </a:xfrm>
          <a:custGeom>
            <a:avLst/>
            <a:gdLst/>
            <a:ahLst/>
            <a:cxnLst/>
            <a:rect l="l" t="t" r="r" b="b"/>
            <a:pathLst>
              <a:path h="4588509">
                <a:moveTo>
                  <a:pt x="0" y="4587967"/>
                </a:moveTo>
                <a:lnTo>
                  <a:pt x="0" y="0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648928" y="2107260"/>
            <a:ext cx="0" cy="4588510"/>
          </a:xfrm>
          <a:custGeom>
            <a:avLst/>
            <a:gdLst/>
            <a:ahLst/>
            <a:cxnLst/>
            <a:rect l="l" t="t" r="r" b="b"/>
            <a:pathLst>
              <a:path h="4588509">
                <a:moveTo>
                  <a:pt x="0" y="4587967"/>
                </a:moveTo>
                <a:lnTo>
                  <a:pt x="0" y="0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675428" y="2107260"/>
            <a:ext cx="2540" cy="4587240"/>
          </a:xfrm>
          <a:custGeom>
            <a:avLst/>
            <a:gdLst/>
            <a:ahLst/>
            <a:cxnLst/>
            <a:rect l="l" t="t" r="r" b="b"/>
            <a:pathLst>
              <a:path w="2540" h="4587240">
                <a:moveTo>
                  <a:pt x="0" y="4586787"/>
                </a:moveTo>
                <a:lnTo>
                  <a:pt x="2398" y="0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649735" y="2107260"/>
            <a:ext cx="2540" cy="4587240"/>
          </a:xfrm>
          <a:custGeom>
            <a:avLst/>
            <a:gdLst/>
            <a:ahLst/>
            <a:cxnLst/>
            <a:rect l="l" t="t" r="r" b="b"/>
            <a:pathLst>
              <a:path w="2540" h="4587240">
                <a:moveTo>
                  <a:pt x="0" y="4586775"/>
                </a:moveTo>
                <a:lnTo>
                  <a:pt x="2398" y="0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968918" y="6276347"/>
            <a:ext cx="80962" cy="2019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968500" y="2295137"/>
            <a:ext cx="80975" cy="2019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925934" y="438673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73" y="0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1865800" y="4386735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714" y="0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439154" y="4386735"/>
            <a:ext cx="4422775" cy="0"/>
          </a:xfrm>
          <a:custGeom>
            <a:avLst/>
            <a:gdLst/>
            <a:ahLst/>
            <a:cxnLst/>
            <a:rect l="l" t="t" r="r" b="b"/>
            <a:pathLst>
              <a:path w="4422775">
                <a:moveTo>
                  <a:pt x="0" y="0"/>
                </a:moveTo>
                <a:lnTo>
                  <a:pt x="4422188" y="0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378994" y="4386735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714" y="0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340564" y="4386735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010" y="0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1957161" y="2107260"/>
            <a:ext cx="635" cy="610235"/>
          </a:xfrm>
          <a:custGeom>
            <a:avLst/>
            <a:gdLst/>
            <a:ahLst/>
            <a:cxnLst/>
            <a:rect l="l" t="t" r="r" b="b"/>
            <a:pathLst>
              <a:path w="634" h="610235">
                <a:moveTo>
                  <a:pt x="0" y="609705"/>
                </a:moveTo>
                <a:lnTo>
                  <a:pt x="292" y="0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1925934" y="2715860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249" y="0"/>
                </a:lnTo>
              </a:path>
            </a:pathLst>
          </a:custGeom>
          <a:ln w="4254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865800" y="2715860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714" y="0"/>
                </a:lnTo>
              </a:path>
            </a:pathLst>
          </a:custGeom>
          <a:ln w="4254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439154" y="2715860"/>
            <a:ext cx="4422775" cy="0"/>
          </a:xfrm>
          <a:custGeom>
            <a:avLst/>
            <a:gdLst/>
            <a:ahLst/>
            <a:cxnLst/>
            <a:rect l="l" t="t" r="r" b="b"/>
            <a:pathLst>
              <a:path w="4422775">
                <a:moveTo>
                  <a:pt x="0" y="0"/>
                </a:moveTo>
                <a:lnTo>
                  <a:pt x="4422188" y="0"/>
                </a:lnTo>
              </a:path>
            </a:pathLst>
          </a:custGeom>
          <a:ln w="4254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378994" y="2715860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714" y="0"/>
                </a:lnTo>
              </a:path>
            </a:pathLst>
          </a:custGeom>
          <a:ln w="4254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7340679" y="2715860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3895" y="0"/>
                </a:lnTo>
              </a:path>
            </a:pathLst>
          </a:custGeom>
          <a:ln w="4254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1957161" y="2716965"/>
            <a:ext cx="64135" cy="635"/>
          </a:xfrm>
          <a:custGeom>
            <a:avLst/>
            <a:gdLst/>
            <a:ahLst/>
            <a:cxnLst/>
            <a:rect l="l" t="t" r="r" b="b"/>
            <a:pathLst>
              <a:path w="64134" h="635">
                <a:moveTo>
                  <a:pt x="0" y="0"/>
                </a:moveTo>
                <a:lnTo>
                  <a:pt x="64109" y="38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1893102" y="2652830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69">
                <a:moveTo>
                  <a:pt x="128130" y="128270"/>
                </a:moveTo>
                <a:lnTo>
                  <a:pt x="0" y="0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1983907" y="210726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630" y="37671"/>
                </a:moveTo>
                <a:lnTo>
                  <a:pt x="0" y="0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1957479" y="6062332"/>
            <a:ext cx="635" cy="635635"/>
          </a:xfrm>
          <a:custGeom>
            <a:avLst/>
            <a:gdLst/>
            <a:ahLst/>
            <a:cxnLst/>
            <a:rect l="l" t="t" r="r" b="b"/>
            <a:pathLst>
              <a:path w="634" h="635634">
                <a:moveTo>
                  <a:pt x="533" y="0"/>
                </a:moveTo>
                <a:lnTo>
                  <a:pt x="0" y="635507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1925934" y="606042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100" y="0"/>
                </a:lnTo>
              </a:path>
            </a:pathLst>
          </a:custGeom>
          <a:ln w="5854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1865800" y="6060427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714" y="0"/>
                </a:lnTo>
              </a:path>
            </a:pathLst>
          </a:custGeom>
          <a:ln w="5854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7439154" y="6060427"/>
            <a:ext cx="4422775" cy="0"/>
          </a:xfrm>
          <a:custGeom>
            <a:avLst/>
            <a:gdLst/>
            <a:ahLst/>
            <a:cxnLst/>
            <a:rect l="l" t="t" r="r" b="b"/>
            <a:pathLst>
              <a:path w="4422775">
                <a:moveTo>
                  <a:pt x="0" y="0"/>
                </a:moveTo>
                <a:lnTo>
                  <a:pt x="4422188" y="0"/>
                </a:lnTo>
              </a:path>
            </a:pathLst>
          </a:custGeom>
          <a:ln w="5854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7378994" y="6060427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714" y="0"/>
                </a:lnTo>
              </a:path>
            </a:pathLst>
          </a:custGeom>
          <a:ln w="5854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7340679" y="6060427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3895" y="0"/>
                </a:lnTo>
              </a:path>
            </a:pathLst>
          </a:custGeom>
          <a:ln w="5854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7341168" y="6694030"/>
            <a:ext cx="4616450" cy="3810"/>
          </a:xfrm>
          <a:custGeom>
            <a:avLst/>
            <a:gdLst/>
            <a:ahLst/>
            <a:cxnLst/>
            <a:rect l="l" t="t" r="r" b="b"/>
            <a:pathLst>
              <a:path w="4616450" h="3809">
                <a:moveTo>
                  <a:pt x="0" y="0"/>
                </a:moveTo>
                <a:lnTo>
                  <a:pt x="4616310" y="3810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1958012" y="6062332"/>
            <a:ext cx="64135" cy="635"/>
          </a:xfrm>
          <a:custGeom>
            <a:avLst/>
            <a:gdLst/>
            <a:ahLst/>
            <a:cxnLst/>
            <a:rect l="l" t="t" r="r" b="b"/>
            <a:pathLst>
              <a:path w="64134" h="635">
                <a:moveTo>
                  <a:pt x="0" y="0"/>
                </a:moveTo>
                <a:lnTo>
                  <a:pt x="64109" y="63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1957479" y="6697840"/>
            <a:ext cx="64135" cy="635"/>
          </a:xfrm>
          <a:custGeom>
            <a:avLst/>
            <a:gdLst/>
            <a:ahLst/>
            <a:cxnLst/>
            <a:rect l="l" t="t" r="r" b="b"/>
            <a:pathLst>
              <a:path w="64134" h="634">
                <a:moveTo>
                  <a:pt x="0" y="0"/>
                </a:moveTo>
                <a:lnTo>
                  <a:pt x="64109" y="38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1893966" y="5998171"/>
            <a:ext cx="128270" cy="128905"/>
          </a:xfrm>
          <a:custGeom>
            <a:avLst/>
            <a:gdLst/>
            <a:ahLst/>
            <a:cxnLst/>
            <a:rect l="l" t="t" r="r" b="b"/>
            <a:pathLst>
              <a:path w="128270" h="128904">
                <a:moveTo>
                  <a:pt x="0" y="0"/>
                </a:moveTo>
                <a:lnTo>
                  <a:pt x="128104" y="128333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1893432" y="663368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355" y="82486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1931570" y="2107260"/>
            <a:ext cx="0" cy="4587875"/>
          </a:xfrm>
          <a:custGeom>
            <a:avLst/>
            <a:gdLst/>
            <a:ahLst/>
            <a:cxnLst/>
            <a:rect l="l" t="t" r="r" b="b"/>
            <a:pathLst>
              <a:path h="4587875">
                <a:moveTo>
                  <a:pt x="0" y="4587389"/>
                </a:moveTo>
                <a:lnTo>
                  <a:pt x="0" y="0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1957160" y="2107260"/>
            <a:ext cx="0" cy="4587875"/>
          </a:xfrm>
          <a:custGeom>
            <a:avLst/>
            <a:gdLst/>
            <a:ahLst/>
            <a:cxnLst/>
            <a:rect l="l" t="t" r="r" b="b"/>
            <a:pathLst>
              <a:path h="4587875">
                <a:moveTo>
                  <a:pt x="0" y="4587389"/>
                </a:moveTo>
                <a:lnTo>
                  <a:pt x="0" y="0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7366863" y="2107260"/>
            <a:ext cx="2540" cy="4587240"/>
          </a:xfrm>
          <a:custGeom>
            <a:avLst/>
            <a:gdLst/>
            <a:ahLst/>
            <a:cxnLst/>
            <a:rect l="l" t="t" r="r" b="b"/>
            <a:pathLst>
              <a:path w="2540" h="4587240">
                <a:moveTo>
                  <a:pt x="0" y="4586787"/>
                </a:moveTo>
                <a:lnTo>
                  <a:pt x="2398" y="0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7341171" y="2107260"/>
            <a:ext cx="2540" cy="4587240"/>
          </a:xfrm>
          <a:custGeom>
            <a:avLst/>
            <a:gdLst/>
            <a:ahLst/>
            <a:cxnLst/>
            <a:rect l="l" t="t" r="r" b="b"/>
            <a:pathLst>
              <a:path w="2540" h="4587240">
                <a:moveTo>
                  <a:pt x="0" y="4586775"/>
                </a:moveTo>
                <a:lnTo>
                  <a:pt x="2398" y="0"/>
                </a:lnTo>
              </a:path>
            </a:pathLst>
          </a:custGeom>
          <a:ln w="3175">
            <a:solidFill>
              <a:srgbClr val="C7C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7793614" y="5910024"/>
            <a:ext cx="1407160" cy="1905"/>
          </a:xfrm>
          <a:custGeom>
            <a:avLst/>
            <a:gdLst/>
            <a:ahLst/>
            <a:cxnLst/>
            <a:rect l="l" t="t" r="r" b="b"/>
            <a:pathLst>
              <a:path w="1407159" h="1904">
                <a:moveTo>
                  <a:pt x="-1022" y="679"/>
                </a:moveTo>
                <a:lnTo>
                  <a:pt x="1407839" y="679"/>
                </a:lnTo>
              </a:path>
            </a:pathLst>
          </a:custGeom>
          <a:ln w="3403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9200431" y="2862329"/>
            <a:ext cx="0" cy="3048000"/>
          </a:xfrm>
          <a:custGeom>
            <a:avLst/>
            <a:gdLst/>
            <a:ahLst/>
            <a:cxnLst/>
            <a:rect l="l" t="t" r="r" b="b"/>
            <a:pathLst>
              <a:path h="3048000">
                <a:moveTo>
                  <a:pt x="0" y="3047695"/>
                </a:moveTo>
                <a:lnTo>
                  <a:pt x="0" y="0"/>
                </a:lnTo>
                <a:lnTo>
                  <a:pt x="0" y="3047695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7793614" y="2862329"/>
            <a:ext cx="1407160" cy="0"/>
          </a:xfrm>
          <a:custGeom>
            <a:avLst/>
            <a:gdLst/>
            <a:ahLst/>
            <a:cxnLst/>
            <a:rect l="l" t="t" r="r" b="b"/>
            <a:pathLst>
              <a:path w="1407159">
                <a:moveTo>
                  <a:pt x="0" y="0"/>
                </a:moveTo>
                <a:lnTo>
                  <a:pt x="140681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7793614" y="2862329"/>
            <a:ext cx="1407160" cy="3049270"/>
          </a:xfrm>
          <a:custGeom>
            <a:avLst/>
            <a:gdLst/>
            <a:ahLst/>
            <a:cxnLst/>
            <a:rect l="l" t="t" r="r" b="b"/>
            <a:pathLst>
              <a:path w="1407159" h="3049270">
                <a:moveTo>
                  <a:pt x="0" y="3048279"/>
                </a:moveTo>
                <a:lnTo>
                  <a:pt x="0" y="3049054"/>
                </a:lnTo>
                <a:lnTo>
                  <a:pt x="0" y="0"/>
                </a:lnTo>
                <a:lnTo>
                  <a:pt x="1406817" y="0"/>
                </a:lnTo>
                <a:lnTo>
                  <a:pt x="1406817" y="3047695"/>
                </a:lnTo>
                <a:lnTo>
                  <a:pt x="0" y="3049054"/>
                </a:lnTo>
                <a:lnTo>
                  <a:pt x="0" y="3048279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793614" y="2862329"/>
            <a:ext cx="1407160" cy="3049270"/>
          </a:xfrm>
          <a:custGeom>
            <a:avLst/>
            <a:gdLst/>
            <a:ahLst/>
            <a:cxnLst/>
            <a:rect l="l" t="t" r="r" b="b"/>
            <a:pathLst>
              <a:path w="1407159" h="3049270">
                <a:moveTo>
                  <a:pt x="0" y="787"/>
                </a:moveTo>
                <a:lnTo>
                  <a:pt x="0" y="3049054"/>
                </a:lnTo>
                <a:lnTo>
                  <a:pt x="1406817" y="3047695"/>
                </a:lnTo>
                <a:lnTo>
                  <a:pt x="1406817" y="0"/>
                </a:lnTo>
                <a:lnTo>
                  <a:pt x="0" y="0"/>
                </a:lnTo>
                <a:lnTo>
                  <a:pt x="0" y="787"/>
                </a:lnTo>
                <a:lnTo>
                  <a:pt x="0" y="0"/>
                </a:lnTo>
                <a:lnTo>
                  <a:pt x="0" y="78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7792473" y="2862094"/>
            <a:ext cx="0" cy="3049905"/>
          </a:xfrm>
          <a:custGeom>
            <a:avLst/>
            <a:gdLst/>
            <a:ahLst/>
            <a:cxnLst/>
            <a:rect l="l" t="t" r="r" b="b"/>
            <a:pathLst>
              <a:path h="3049904">
                <a:moveTo>
                  <a:pt x="0" y="0"/>
                </a:moveTo>
                <a:lnTo>
                  <a:pt x="0" y="304953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9198785" y="2863117"/>
            <a:ext cx="0" cy="3046730"/>
          </a:xfrm>
          <a:custGeom>
            <a:avLst/>
            <a:gdLst/>
            <a:ahLst/>
            <a:cxnLst/>
            <a:rect l="l" t="t" r="r" b="b"/>
            <a:pathLst>
              <a:path h="3046729">
                <a:moveTo>
                  <a:pt x="0" y="3046133"/>
                </a:moveTo>
                <a:lnTo>
                  <a:pt x="0" y="0"/>
                </a:lnTo>
                <a:lnTo>
                  <a:pt x="0" y="3046133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793618" y="2863117"/>
            <a:ext cx="1405255" cy="3048000"/>
          </a:xfrm>
          <a:custGeom>
            <a:avLst/>
            <a:gdLst/>
            <a:ahLst/>
            <a:cxnLst/>
            <a:rect l="l" t="t" r="r" b="b"/>
            <a:pathLst>
              <a:path w="1405254" h="3048000">
                <a:moveTo>
                  <a:pt x="0" y="3047492"/>
                </a:moveTo>
                <a:lnTo>
                  <a:pt x="0" y="0"/>
                </a:lnTo>
                <a:lnTo>
                  <a:pt x="1405166" y="0"/>
                </a:lnTo>
                <a:lnTo>
                  <a:pt x="1405166" y="3046133"/>
                </a:lnTo>
                <a:lnTo>
                  <a:pt x="0" y="3047492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793618" y="2863117"/>
            <a:ext cx="1405255" cy="3048000"/>
          </a:xfrm>
          <a:custGeom>
            <a:avLst/>
            <a:gdLst/>
            <a:ahLst/>
            <a:cxnLst/>
            <a:rect l="l" t="t" r="r" b="b"/>
            <a:pathLst>
              <a:path w="1405254" h="3048000">
                <a:moveTo>
                  <a:pt x="0" y="0"/>
                </a:moveTo>
                <a:lnTo>
                  <a:pt x="0" y="3047492"/>
                </a:lnTo>
                <a:lnTo>
                  <a:pt x="1405166" y="3046133"/>
                </a:lnTo>
                <a:lnTo>
                  <a:pt x="1405166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7793618" y="5909250"/>
            <a:ext cx="1405255" cy="1905"/>
          </a:xfrm>
          <a:custGeom>
            <a:avLst/>
            <a:gdLst/>
            <a:ahLst/>
            <a:cxnLst/>
            <a:rect l="l" t="t" r="r" b="b"/>
            <a:pathLst>
              <a:path w="1405254" h="1904">
                <a:moveTo>
                  <a:pt x="-1022" y="679"/>
                </a:moveTo>
                <a:lnTo>
                  <a:pt x="1406188" y="679"/>
                </a:lnTo>
              </a:path>
            </a:pathLst>
          </a:custGeom>
          <a:ln w="3403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7792349" y="2863117"/>
            <a:ext cx="1406525" cy="3048000"/>
          </a:xfrm>
          <a:custGeom>
            <a:avLst/>
            <a:gdLst/>
            <a:ahLst/>
            <a:cxnLst/>
            <a:rect l="l" t="t" r="r" b="b"/>
            <a:pathLst>
              <a:path w="1406525" h="3048000">
                <a:moveTo>
                  <a:pt x="1270" y="0"/>
                </a:moveTo>
                <a:lnTo>
                  <a:pt x="1406436" y="0"/>
                </a:lnTo>
                <a:lnTo>
                  <a:pt x="1270" y="0"/>
                </a:lnTo>
                <a:lnTo>
                  <a:pt x="1270" y="3047492"/>
                </a:lnTo>
                <a:lnTo>
                  <a:pt x="0" y="3047492"/>
                </a:lnTo>
                <a:lnTo>
                  <a:pt x="0" y="0"/>
                </a:lnTo>
                <a:lnTo>
                  <a:pt x="127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7341177" y="2107260"/>
            <a:ext cx="1270" cy="4587240"/>
          </a:xfrm>
          <a:custGeom>
            <a:avLst/>
            <a:gdLst/>
            <a:ahLst/>
            <a:cxnLst/>
            <a:rect l="l" t="t" r="r" b="b"/>
            <a:pathLst>
              <a:path w="1270" h="4587240">
                <a:moveTo>
                  <a:pt x="410" y="-1022"/>
                </a:moveTo>
                <a:lnTo>
                  <a:pt x="410" y="4587793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341177" y="6694031"/>
            <a:ext cx="2308225" cy="1270"/>
          </a:xfrm>
          <a:custGeom>
            <a:avLst/>
            <a:gdLst/>
            <a:ahLst/>
            <a:cxnLst/>
            <a:rect l="l" t="t" r="r" b="b"/>
            <a:pathLst>
              <a:path w="2308225" h="1270">
                <a:moveTo>
                  <a:pt x="-1022" y="603"/>
                </a:moveTo>
                <a:lnTo>
                  <a:pt x="2308777" y="603"/>
                </a:lnTo>
              </a:path>
            </a:pathLst>
          </a:custGeom>
          <a:ln w="3251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9648932" y="2107260"/>
            <a:ext cx="1270" cy="4588510"/>
          </a:xfrm>
          <a:custGeom>
            <a:avLst/>
            <a:gdLst/>
            <a:ahLst/>
            <a:cxnLst/>
            <a:rect l="l" t="t" r="r" b="b"/>
            <a:pathLst>
              <a:path w="1270" h="4588509">
                <a:moveTo>
                  <a:pt x="0" y="4587978"/>
                </a:moveTo>
                <a:lnTo>
                  <a:pt x="795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9648932" y="2107260"/>
            <a:ext cx="1270" cy="4588510"/>
          </a:xfrm>
          <a:custGeom>
            <a:avLst/>
            <a:gdLst/>
            <a:ahLst/>
            <a:cxnLst/>
            <a:rect l="l" t="t" r="r" b="b"/>
            <a:pathLst>
              <a:path w="1270" h="4588509">
                <a:moveTo>
                  <a:pt x="397" y="-1022"/>
                </a:moveTo>
                <a:lnTo>
                  <a:pt x="397" y="458900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341177" y="2107260"/>
            <a:ext cx="2308860" cy="4588510"/>
          </a:xfrm>
          <a:custGeom>
            <a:avLst/>
            <a:gdLst/>
            <a:ahLst/>
            <a:cxnLst/>
            <a:rect l="l" t="t" r="r" b="b"/>
            <a:pathLst>
              <a:path w="2308859" h="4588509">
                <a:moveTo>
                  <a:pt x="2308550" y="0"/>
                </a:moveTo>
                <a:lnTo>
                  <a:pt x="2307755" y="4587978"/>
                </a:lnTo>
                <a:lnTo>
                  <a:pt x="0" y="4586771"/>
                </a:lnTo>
                <a:lnTo>
                  <a:pt x="82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7793614" y="2862340"/>
            <a:ext cx="1407160" cy="3049270"/>
          </a:xfrm>
          <a:custGeom>
            <a:avLst/>
            <a:gdLst/>
            <a:ahLst/>
            <a:cxnLst/>
            <a:rect l="l" t="t" r="r" b="b"/>
            <a:pathLst>
              <a:path w="1407159" h="3049270">
                <a:moveTo>
                  <a:pt x="0" y="3049041"/>
                </a:moveTo>
                <a:lnTo>
                  <a:pt x="1406817" y="3047682"/>
                </a:lnTo>
                <a:lnTo>
                  <a:pt x="1406817" y="0"/>
                </a:lnTo>
                <a:lnTo>
                  <a:pt x="0" y="0"/>
                </a:lnTo>
                <a:lnTo>
                  <a:pt x="0" y="304904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7341177" y="2107260"/>
            <a:ext cx="2308860" cy="4588510"/>
          </a:xfrm>
          <a:custGeom>
            <a:avLst/>
            <a:gdLst/>
            <a:ahLst/>
            <a:cxnLst/>
            <a:rect l="l" t="t" r="r" b="b"/>
            <a:pathLst>
              <a:path w="2308859" h="4588509">
                <a:moveTo>
                  <a:pt x="1485" y="601790"/>
                </a:moveTo>
                <a:lnTo>
                  <a:pt x="6705" y="608598"/>
                </a:lnTo>
                <a:lnTo>
                  <a:pt x="6464" y="610426"/>
                </a:lnTo>
                <a:lnTo>
                  <a:pt x="711" y="615506"/>
                </a:lnTo>
                <a:lnTo>
                  <a:pt x="406" y="2269796"/>
                </a:lnTo>
                <a:lnTo>
                  <a:pt x="6705" y="2276755"/>
                </a:lnTo>
                <a:lnTo>
                  <a:pt x="6464" y="2278571"/>
                </a:lnTo>
                <a:lnTo>
                  <a:pt x="406" y="2283702"/>
                </a:lnTo>
                <a:lnTo>
                  <a:pt x="101" y="3946183"/>
                </a:lnTo>
                <a:lnTo>
                  <a:pt x="6705" y="3953168"/>
                </a:lnTo>
                <a:lnTo>
                  <a:pt x="6464" y="3954997"/>
                </a:lnTo>
                <a:lnTo>
                  <a:pt x="101" y="3960166"/>
                </a:lnTo>
                <a:lnTo>
                  <a:pt x="0" y="4586771"/>
                </a:lnTo>
                <a:lnTo>
                  <a:pt x="2307755" y="4587978"/>
                </a:lnTo>
                <a:lnTo>
                  <a:pt x="2307869" y="3960128"/>
                </a:lnTo>
                <a:lnTo>
                  <a:pt x="2306853" y="3959975"/>
                </a:lnTo>
                <a:lnTo>
                  <a:pt x="2305138" y="3959277"/>
                </a:lnTo>
                <a:lnTo>
                  <a:pt x="2303678" y="3958159"/>
                </a:lnTo>
                <a:lnTo>
                  <a:pt x="2302560" y="3956699"/>
                </a:lnTo>
                <a:lnTo>
                  <a:pt x="2301862" y="3954997"/>
                </a:lnTo>
                <a:lnTo>
                  <a:pt x="2301621" y="3953168"/>
                </a:lnTo>
                <a:lnTo>
                  <a:pt x="2301862" y="3951352"/>
                </a:lnTo>
                <a:lnTo>
                  <a:pt x="2307869" y="3946234"/>
                </a:lnTo>
                <a:lnTo>
                  <a:pt x="2308161" y="2285988"/>
                </a:lnTo>
                <a:lnTo>
                  <a:pt x="2301925" y="2279041"/>
                </a:lnTo>
                <a:lnTo>
                  <a:pt x="2302167" y="2277213"/>
                </a:lnTo>
                <a:lnTo>
                  <a:pt x="2308161" y="2272094"/>
                </a:lnTo>
                <a:lnTo>
                  <a:pt x="2308440" y="615545"/>
                </a:lnTo>
                <a:lnTo>
                  <a:pt x="2302205" y="608598"/>
                </a:lnTo>
                <a:lnTo>
                  <a:pt x="2302471" y="606782"/>
                </a:lnTo>
                <a:lnTo>
                  <a:pt x="2308440" y="601663"/>
                </a:lnTo>
                <a:lnTo>
                  <a:pt x="230855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7341889" y="2107260"/>
            <a:ext cx="1270" cy="601980"/>
          </a:xfrm>
          <a:custGeom>
            <a:avLst/>
            <a:gdLst/>
            <a:ahLst/>
            <a:cxnLst/>
            <a:rect l="l" t="t" r="r" b="b"/>
            <a:pathLst>
              <a:path w="1270" h="601980">
                <a:moveTo>
                  <a:pt x="387" y="-1022"/>
                </a:moveTo>
                <a:lnTo>
                  <a:pt x="387" y="602813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7793614" y="2862340"/>
            <a:ext cx="1407160" cy="3049270"/>
          </a:xfrm>
          <a:custGeom>
            <a:avLst/>
            <a:gdLst/>
            <a:ahLst/>
            <a:cxnLst/>
            <a:rect l="l" t="t" r="r" b="b"/>
            <a:pathLst>
              <a:path w="1407159" h="3049270">
                <a:moveTo>
                  <a:pt x="0" y="0"/>
                </a:moveTo>
                <a:lnTo>
                  <a:pt x="1406817" y="0"/>
                </a:lnTo>
                <a:lnTo>
                  <a:pt x="1406817" y="3047682"/>
                </a:lnTo>
                <a:lnTo>
                  <a:pt x="0" y="3049041"/>
                </a:lnTo>
                <a:lnTo>
                  <a:pt x="0" y="0"/>
                </a:lnTo>
                <a:lnTo>
                  <a:pt x="1406817" y="0"/>
                </a:lnTo>
                <a:lnTo>
                  <a:pt x="1406817" y="3047682"/>
                </a:lnTo>
                <a:lnTo>
                  <a:pt x="0" y="3049041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7793614" y="2862340"/>
            <a:ext cx="1407160" cy="3049270"/>
          </a:xfrm>
          <a:custGeom>
            <a:avLst/>
            <a:gdLst/>
            <a:ahLst/>
            <a:cxnLst/>
            <a:rect l="l" t="t" r="r" b="b"/>
            <a:pathLst>
              <a:path w="1407159" h="3049270">
                <a:moveTo>
                  <a:pt x="0" y="3049041"/>
                </a:moveTo>
                <a:lnTo>
                  <a:pt x="1406817" y="3047682"/>
                </a:lnTo>
                <a:lnTo>
                  <a:pt x="1406817" y="0"/>
                </a:lnTo>
                <a:lnTo>
                  <a:pt x="0" y="0"/>
                </a:lnTo>
                <a:lnTo>
                  <a:pt x="0" y="304904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9643382" y="2708923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69">
                <a:moveTo>
                  <a:pt x="6235" y="0"/>
                </a:moveTo>
                <a:lnTo>
                  <a:pt x="0" y="6934"/>
                </a:lnTo>
                <a:lnTo>
                  <a:pt x="266" y="8763"/>
                </a:lnTo>
                <a:lnTo>
                  <a:pt x="6235" y="13881"/>
                </a:lnTo>
                <a:lnTo>
                  <a:pt x="6235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9643103" y="4379355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70">
                <a:moveTo>
                  <a:pt x="6235" y="0"/>
                </a:moveTo>
                <a:lnTo>
                  <a:pt x="0" y="6946"/>
                </a:lnTo>
                <a:lnTo>
                  <a:pt x="241" y="8788"/>
                </a:lnTo>
                <a:lnTo>
                  <a:pt x="6235" y="13893"/>
                </a:lnTo>
                <a:lnTo>
                  <a:pt x="6235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9642799" y="6053494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70">
                <a:moveTo>
                  <a:pt x="6248" y="0"/>
                </a:moveTo>
                <a:lnTo>
                  <a:pt x="0" y="6934"/>
                </a:lnTo>
                <a:lnTo>
                  <a:pt x="241" y="8762"/>
                </a:lnTo>
                <a:lnTo>
                  <a:pt x="6248" y="13893"/>
                </a:lnTo>
                <a:lnTo>
                  <a:pt x="6248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7341584" y="4377056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70">
                <a:moveTo>
                  <a:pt x="2781" y="850"/>
                </a:moveTo>
                <a:lnTo>
                  <a:pt x="1079" y="152"/>
                </a:lnTo>
                <a:lnTo>
                  <a:pt x="0" y="0"/>
                </a:lnTo>
                <a:lnTo>
                  <a:pt x="0" y="13906"/>
                </a:lnTo>
                <a:lnTo>
                  <a:pt x="6299" y="6959"/>
                </a:lnTo>
                <a:lnTo>
                  <a:pt x="6057" y="5130"/>
                </a:lnTo>
                <a:lnTo>
                  <a:pt x="5359" y="3441"/>
                </a:lnTo>
                <a:lnTo>
                  <a:pt x="4241" y="1968"/>
                </a:lnTo>
                <a:lnTo>
                  <a:pt x="2781" y="85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7341279" y="6053443"/>
            <a:ext cx="6985" cy="14604"/>
          </a:xfrm>
          <a:custGeom>
            <a:avLst/>
            <a:gdLst/>
            <a:ahLst/>
            <a:cxnLst/>
            <a:rect l="l" t="t" r="r" b="b"/>
            <a:pathLst>
              <a:path w="6984" h="14604">
                <a:moveTo>
                  <a:pt x="3086" y="876"/>
                </a:moveTo>
                <a:lnTo>
                  <a:pt x="1384" y="177"/>
                </a:lnTo>
                <a:lnTo>
                  <a:pt x="0" y="0"/>
                </a:lnTo>
                <a:lnTo>
                  <a:pt x="0" y="13982"/>
                </a:lnTo>
                <a:lnTo>
                  <a:pt x="6604" y="6985"/>
                </a:lnTo>
                <a:lnTo>
                  <a:pt x="6362" y="5168"/>
                </a:lnTo>
                <a:lnTo>
                  <a:pt x="5664" y="3467"/>
                </a:lnTo>
                <a:lnTo>
                  <a:pt x="4546" y="1993"/>
                </a:lnTo>
                <a:lnTo>
                  <a:pt x="3086" y="876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7341889" y="2708936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69">
                <a:moveTo>
                  <a:pt x="2476" y="812"/>
                </a:moveTo>
                <a:lnTo>
                  <a:pt x="774" y="114"/>
                </a:lnTo>
                <a:lnTo>
                  <a:pt x="0" y="0"/>
                </a:lnTo>
                <a:lnTo>
                  <a:pt x="0" y="13830"/>
                </a:lnTo>
                <a:lnTo>
                  <a:pt x="5994" y="6921"/>
                </a:lnTo>
                <a:lnTo>
                  <a:pt x="5753" y="5105"/>
                </a:lnTo>
                <a:lnTo>
                  <a:pt x="5054" y="3390"/>
                </a:lnTo>
                <a:lnTo>
                  <a:pt x="3937" y="1943"/>
                </a:lnTo>
                <a:lnTo>
                  <a:pt x="2476" y="812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9649740" y="2107260"/>
            <a:ext cx="1270" cy="4587240"/>
          </a:xfrm>
          <a:custGeom>
            <a:avLst/>
            <a:gdLst/>
            <a:ahLst/>
            <a:cxnLst/>
            <a:rect l="l" t="t" r="r" b="b"/>
            <a:pathLst>
              <a:path w="1270" h="4587240">
                <a:moveTo>
                  <a:pt x="410" y="-1022"/>
                </a:moveTo>
                <a:lnTo>
                  <a:pt x="410" y="4587793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9649740" y="6694031"/>
            <a:ext cx="2308225" cy="1270"/>
          </a:xfrm>
          <a:custGeom>
            <a:avLst/>
            <a:gdLst/>
            <a:ahLst/>
            <a:cxnLst/>
            <a:rect l="l" t="t" r="r" b="b"/>
            <a:pathLst>
              <a:path w="2308225" h="1270">
                <a:moveTo>
                  <a:pt x="-1022" y="603"/>
                </a:moveTo>
                <a:lnTo>
                  <a:pt x="2308777" y="603"/>
                </a:lnTo>
              </a:path>
            </a:pathLst>
          </a:custGeom>
          <a:ln w="3251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1957495" y="2107260"/>
            <a:ext cx="1270" cy="4588510"/>
          </a:xfrm>
          <a:custGeom>
            <a:avLst/>
            <a:gdLst/>
            <a:ahLst/>
            <a:cxnLst/>
            <a:rect l="l" t="t" r="r" b="b"/>
            <a:pathLst>
              <a:path w="1270" h="4588509">
                <a:moveTo>
                  <a:pt x="0" y="4587978"/>
                </a:moveTo>
                <a:lnTo>
                  <a:pt x="795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11957495" y="2107260"/>
            <a:ext cx="1270" cy="4588510"/>
          </a:xfrm>
          <a:custGeom>
            <a:avLst/>
            <a:gdLst/>
            <a:ahLst/>
            <a:cxnLst/>
            <a:rect l="l" t="t" r="r" b="b"/>
            <a:pathLst>
              <a:path w="1270" h="4588509">
                <a:moveTo>
                  <a:pt x="795" y="0"/>
                </a:moveTo>
                <a:lnTo>
                  <a:pt x="0" y="458797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9649740" y="2107260"/>
            <a:ext cx="2308860" cy="4588510"/>
          </a:xfrm>
          <a:custGeom>
            <a:avLst/>
            <a:gdLst/>
            <a:ahLst/>
            <a:cxnLst/>
            <a:rect l="l" t="t" r="r" b="b"/>
            <a:pathLst>
              <a:path w="2308859" h="4588509">
                <a:moveTo>
                  <a:pt x="2308550" y="0"/>
                </a:moveTo>
                <a:lnTo>
                  <a:pt x="2307755" y="4587978"/>
                </a:lnTo>
                <a:lnTo>
                  <a:pt x="0" y="4586771"/>
                </a:lnTo>
                <a:lnTo>
                  <a:pt x="82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9649740" y="2107260"/>
            <a:ext cx="2308860" cy="4588510"/>
          </a:xfrm>
          <a:custGeom>
            <a:avLst/>
            <a:gdLst/>
            <a:ahLst/>
            <a:cxnLst/>
            <a:rect l="l" t="t" r="r" b="b"/>
            <a:pathLst>
              <a:path w="2308859" h="4588509">
                <a:moveTo>
                  <a:pt x="820" y="0"/>
                </a:moveTo>
                <a:lnTo>
                  <a:pt x="0" y="4586771"/>
                </a:lnTo>
                <a:lnTo>
                  <a:pt x="2307755" y="4587978"/>
                </a:lnTo>
                <a:lnTo>
                  <a:pt x="230855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0100082" y="2863533"/>
            <a:ext cx="1406525" cy="3048000"/>
          </a:xfrm>
          <a:custGeom>
            <a:avLst/>
            <a:gdLst/>
            <a:ahLst/>
            <a:cxnLst/>
            <a:rect l="l" t="t" r="r" b="b"/>
            <a:pathLst>
              <a:path w="1406525" h="3048000">
                <a:moveTo>
                  <a:pt x="0" y="0"/>
                </a:moveTo>
                <a:lnTo>
                  <a:pt x="1406423" y="0"/>
                </a:lnTo>
                <a:lnTo>
                  <a:pt x="1406423" y="3046107"/>
                </a:lnTo>
                <a:lnTo>
                  <a:pt x="0" y="3047479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0100082" y="2863533"/>
            <a:ext cx="1406525" cy="3048000"/>
          </a:xfrm>
          <a:custGeom>
            <a:avLst/>
            <a:gdLst/>
            <a:ahLst/>
            <a:cxnLst/>
            <a:rect l="l" t="t" r="r" b="b"/>
            <a:pathLst>
              <a:path w="1406525" h="3048000">
                <a:moveTo>
                  <a:pt x="1406423" y="0"/>
                </a:moveTo>
                <a:lnTo>
                  <a:pt x="0" y="0"/>
                </a:lnTo>
                <a:lnTo>
                  <a:pt x="0" y="3047479"/>
                </a:lnTo>
                <a:lnTo>
                  <a:pt x="1406423" y="3046107"/>
                </a:lnTo>
                <a:lnTo>
                  <a:pt x="1406423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0100081" y="2863533"/>
            <a:ext cx="0" cy="3048000"/>
          </a:xfrm>
          <a:custGeom>
            <a:avLst/>
            <a:gdLst/>
            <a:ahLst/>
            <a:cxnLst/>
            <a:rect l="l" t="t" r="r" b="b"/>
            <a:pathLst>
              <a:path h="3048000">
                <a:moveTo>
                  <a:pt x="0" y="0"/>
                </a:moveTo>
                <a:lnTo>
                  <a:pt x="0" y="3047479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0100081" y="5909641"/>
            <a:ext cx="1406525" cy="1905"/>
          </a:xfrm>
          <a:custGeom>
            <a:avLst/>
            <a:gdLst/>
            <a:ahLst/>
            <a:cxnLst/>
            <a:rect l="l" t="t" r="r" b="b"/>
            <a:pathLst>
              <a:path w="1406525" h="1904">
                <a:moveTo>
                  <a:pt x="-1022" y="685"/>
                </a:moveTo>
                <a:lnTo>
                  <a:pt x="1407458" y="685"/>
                </a:lnTo>
              </a:path>
            </a:pathLst>
          </a:custGeom>
          <a:ln w="3416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1506517" y="2863533"/>
            <a:ext cx="0" cy="3046730"/>
          </a:xfrm>
          <a:custGeom>
            <a:avLst/>
            <a:gdLst/>
            <a:ahLst/>
            <a:cxnLst/>
            <a:rect l="l" t="t" r="r" b="b"/>
            <a:pathLst>
              <a:path h="3046729">
                <a:moveTo>
                  <a:pt x="0" y="3046107"/>
                </a:moveTo>
                <a:lnTo>
                  <a:pt x="0" y="0"/>
                </a:lnTo>
                <a:lnTo>
                  <a:pt x="0" y="304610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0100081" y="2863533"/>
            <a:ext cx="1406525" cy="3048000"/>
          </a:xfrm>
          <a:custGeom>
            <a:avLst/>
            <a:gdLst/>
            <a:ahLst/>
            <a:cxnLst/>
            <a:rect l="l" t="t" r="r" b="b"/>
            <a:pathLst>
              <a:path w="1406525" h="3048000">
                <a:moveTo>
                  <a:pt x="1406436" y="0"/>
                </a:moveTo>
                <a:lnTo>
                  <a:pt x="0" y="0"/>
                </a:lnTo>
                <a:lnTo>
                  <a:pt x="1406436" y="0"/>
                </a:lnTo>
                <a:lnTo>
                  <a:pt x="1406436" y="3046107"/>
                </a:lnTo>
                <a:lnTo>
                  <a:pt x="0" y="3047479"/>
                </a:lnTo>
                <a:lnTo>
                  <a:pt x="0" y="0"/>
                </a:lnTo>
                <a:lnTo>
                  <a:pt x="1406436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10100081" y="2863533"/>
            <a:ext cx="1406525" cy="3048000"/>
          </a:xfrm>
          <a:custGeom>
            <a:avLst/>
            <a:gdLst/>
            <a:ahLst/>
            <a:cxnLst/>
            <a:rect l="l" t="t" r="r" b="b"/>
            <a:pathLst>
              <a:path w="1406525" h="3048000">
                <a:moveTo>
                  <a:pt x="0" y="0"/>
                </a:moveTo>
                <a:lnTo>
                  <a:pt x="0" y="3047479"/>
                </a:lnTo>
                <a:lnTo>
                  <a:pt x="1406436" y="3046107"/>
                </a:lnTo>
                <a:lnTo>
                  <a:pt x="1406436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0100081" y="2863533"/>
            <a:ext cx="0" cy="3048000"/>
          </a:xfrm>
          <a:custGeom>
            <a:avLst/>
            <a:gdLst/>
            <a:ahLst/>
            <a:cxnLst/>
            <a:rect l="l" t="t" r="r" b="b"/>
            <a:pathLst>
              <a:path h="3048000">
                <a:moveTo>
                  <a:pt x="0" y="3047479"/>
                </a:moveTo>
                <a:lnTo>
                  <a:pt x="0" y="0"/>
                </a:lnTo>
                <a:lnTo>
                  <a:pt x="0" y="3047479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10100081" y="5909641"/>
            <a:ext cx="1406525" cy="1905"/>
          </a:xfrm>
          <a:custGeom>
            <a:avLst/>
            <a:gdLst/>
            <a:ahLst/>
            <a:cxnLst/>
            <a:rect l="l" t="t" r="r" b="b"/>
            <a:pathLst>
              <a:path w="1406525" h="1904">
                <a:moveTo>
                  <a:pt x="-1022" y="685"/>
                </a:moveTo>
                <a:lnTo>
                  <a:pt x="1407458" y="685"/>
                </a:lnTo>
              </a:path>
            </a:pathLst>
          </a:custGeom>
          <a:ln w="3416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11506517" y="2863533"/>
            <a:ext cx="0" cy="3046730"/>
          </a:xfrm>
          <a:custGeom>
            <a:avLst/>
            <a:gdLst/>
            <a:ahLst/>
            <a:cxnLst/>
            <a:rect l="l" t="t" r="r" b="b"/>
            <a:pathLst>
              <a:path h="3046729">
                <a:moveTo>
                  <a:pt x="0" y="0"/>
                </a:moveTo>
                <a:lnTo>
                  <a:pt x="0" y="3046107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0100081" y="2863533"/>
            <a:ext cx="1406525" cy="0"/>
          </a:xfrm>
          <a:custGeom>
            <a:avLst/>
            <a:gdLst/>
            <a:ahLst/>
            <a:cxnLst/>
            <a:rect l="l" t="t" r="r" b="b"/>
            <a:pathLst>
              <a:path w="1406525">
                <a:moveTo>
                  <a:pt x="0" y="0"/>
                </a:moveTo>
                <a:lnTo>
                  <a:pt x="1406436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7342657" y="606654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698"/>
                </a:moveTo>
                <a:lnTo>
                  <a:pt x="1714" y="0"/>
                </a:lnTo>
                <a:lnTo>
                  <a:pt x="0" y="69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7344371" y="606542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117"/>
                </a:moveTo>
                <a:lnTo>
                  <a:pt x="1447" y="0"/>
                </a:lnTo>
                <a:lnTo>
                  <a:pt x="0" y="111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7345819" y="606396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460"/>
                </a:moveTo>
                <a:lnTo>
                  <a:pt x="1117" y="0"/>
                </a:lnTo>
                <a:lnTo>
                  <a:pt x="0" y="146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7346937" y="6062248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714"/>
                </a:moveTo>
                <a:lnTo>
                  <a:pt x="711" y="0"/>
                </a:lnTo>
                <a:lnTo>
                  <a:pt x="0" y="1714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7347648" y="6060432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816"/>
                </a:moveTo>
                <a:lnTo>
                  <a:pt x="241" y="0"/>
                </a:lnTo>
                <a:lnTo>
                  <a:pt x="0" y="1816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7347648" y="6058603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241" y="1828"/>
                </a:moveTo>
                <a:lnTo>
                  <a:pt x="0" y="0"/>
                </a:lnTo>
                <a:lnTo>
                  <a:pt x="241" y="182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7346937" y="605691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11" y="1689"/>
                </a:moveTo>
                <a:lnTo>
                  <a:pt x="0" y="0"/>
                </a:lnTo>
                <a:lnTo>
                  <a:pt x="711" y="1689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7345819" y="6055441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117" y="1473"/>
                </a:moveTo>
                <a:lnTo>
                  <a:pt x="0" y="0"/>
                </a:lnTo>
                <a:lnTo>
                  <a:pt x="1117" y="1473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7344371" y="605432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447" y="1117"/>
                </a:moveTo>
                <a:lnTo>
                  <a:pt x="0" y="0"/>
                </a:lnTo>
                <a:lnTo>
                  <a:pt x="1447" y="111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7342657" y="605362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14" y="698"/>
                </a:moveTo>
                <a:lnTo>
                  <a:pt x="0" y="0"/>
                </a:lnTo>
                <a:lnTo>
                  <a:pt x="1714" y="69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7340841" y="605338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816" y="241"/>
                </a:moveTo>
                <a:lnTo>
                  <a:pt x="444" y="63"/>
                </a:lnTo>
                <a:lnTo>
                  <a:pt x="0" y="0"/>
                </a:lnTo>
                <a:lnTo>
                  <a:pt x="1816" y="24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7339012" y="605338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828" y="0"/>
                </a:moveTo>
                <a:lnTo>
                  <a:pt x="0" y="241"/>
                </a:lnTo>
                <a:lnTo>
                  <a:pt x="1828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7337323" y="605362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689" y="0"/>
                </a:moveTo>
                <a:lnTo>
                  <a:pt x="0" y="698"/>
                </a:lnTo>
                <a:lnTo>
                  <a:pt x="1689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7335849" y="605432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473" y="0"/>
                </a:moveTo>
                <a:lnTo>
                  <a:pt x="0" y="1117"/>
                </a:lnTo>
                <a:lnTo>
                  <a:pt x="1473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7334732" y="6055441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117" y="0"/>
                </a:moveTo>
                <a:lnTo>
                  <a:pt x="0" y="1473"/>
                </a:lnTo>
                <a:lnTo>
                  <a:pt x="1117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7334021" y="605691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11" y="0"/>
                </a:moveTo>
                <a:lnTo>
                  <a:pt x="0" y="1689"/>
                </a:lnTo>
                <a:lnTo>
                  <a:pt x="71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7333780" y="6058603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241" y="0"/>
                </a:moveTo>
                <a:lnTo>
                  <a:pt x="0" y="1828"/>
                </a:lnTo>
                <a:lnTo>
                  <a:pt x="24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7333780" y="6060432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0"/>
                </a:moveTo>
                <a:lnTo>
                  <a:pt x="241" y="1816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7334021" y="6062248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711" y="1714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7334732" y="606396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1117" y="1460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7335849" y="606542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1473" y="1117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7337323" y="606654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1689" y="698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7339012" y="6067239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0"/>
                </a:moveTo>
                <a:lnTo>
                  <a:pt x="1828" y="241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7340841" y="6067239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241"/>
                </a:moveTo>
                <a:lnTo>
                  <a:pt x="444" y="190"/>
                </a:lnTo>
                <a:lnTo>
                  <a:pt x="1816" y="0"/>
                </a:lnTo>
                <a:lnTo>
                  <a:pt x="0" y="24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7341286" y="6053447"/>
            <a:ext cx="6985" cy="14604"/>
          </a:xfrm>
          <a:custGeom>
            <a:avLst/>
            <a:gdLst/>
            <a:ahLst/>
            <a:cxnLst/>
            <a:rect l="l" t="t" r="r" b="b"/>
            <a:pathLst>
              <a:path w="6984" h="14604">
                <a:moveTo>
                  <a:pt x="0" y="13982"/>
                </a:moveTo>
                <a:lnTo>
                  <a:pt x="0" y="0"/>
                </a:lnTo>
                <a:lnTo>
                  <a:pt x="1371" y="177"/>
                </a:lnTo>
                <a:lnTo>
                  <a:pt x="6603" y="6985"/>
                </a:lnTo>
                <a:lnTo>
                  <a:pt x="6362" y="8801"/>
                </a:lnTo>
                <a:lnTo>
                  <a:pt x="0" y="13982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7333780" y="6053383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8877" y="13855"/>
                </a:moveTo>
                <a:lnTo>
                  <a:pt x="14109" y="7048"/>
                </a:lnTo>
                <a:lnTo>
                  <a:pt x="13868" y="5219"/>
                </a:lnTo>
                <a:lnTo>
                  <a:pt x="7061" y="0"/>
                </a:lnTo>
                <a:lnTo>
                  <a:pt x="5232" y="241"/>
                </a:lnTo>
                <a:lnTo>
                  <a:pt x="0" y="7048"/>
                </a:lnTo>
                <a:lnTo>
                  <a:pt x="241" y="8864"/>
                </a:lnTo>
                <a:lnTo>
                  <a:pt x="7061" y="14097"/>
                </a:lnTo>
                <a:lnTo>
                  <a:pt x="8877" y="13855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7333780" y="6053383"/>
            <a:ext cx="7620" cy="14604"/>
          </a:xfrm>
          <a:custGeom>
            <a:avLst/>
            <a:gdLst/>
            <a:ahLst/>
            <a:cxnLst/>
            <a:rect l="l" t="t" r="r" b="b"/>
            <a:pathLst>
              <a:path w="7620" h="14604">
                <a:moveTo>
                  <a:pt x="7505" y="63"/>
                </a:moveTo>
                <a:lnTo>
                  <a:pt x="7505" y="14046"/>
                </a:lnTo>
                <a:lnTo>
                  <a:pt x="7061" y="14097"/>
                </a:lnTo>
                <a:lnTo>
                  <a:pt x="0" y="7048"/>
                </a:lnTo>
                <a:lnTo>
                  <a:pt x="241" y="5219"/>
                </a:lnTo>
                <a:lnTo>
                  <a:pt x="7061" y="0"/>
                </a:lnTo>
                <a:lnTo>
                  <a:pt x="7505" y="63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11959833" y="606843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723"/>
                </a:moveTo>
                <a:lnTo>
                  <a:pt x="1714" y="0"/>
                </a:lnTo>
                <a:lnTo>
                  <a:pt x="0" y="723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11961548" y="606731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117"/>
                </a:moveTo>
                <a:lnTo>
                  <a:pt x="1447" y="0"/>
                </a:lnTo>
                <a:lnTo>
                  <a:pt x="0" y="111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11962996" y="606586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447"/>
                </a:moveTo>
                <a:lnTo>
                  <a:pt x="1117" y="0"/>
                </a:lnTo>
                <a:lnTo>
                  <a:pt x="0" y="144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11964113" y="6064167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701"/>
                </a:moveTo>
                <a:lnTo>
                  <a:pt x="711" y="0"/>
                </a:lnTo>
                <a:lnTo>
                  <a:pt x="0" y="170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11964824" y="6062351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816"/>
                </a:moveTo>
                <a:lnTo>
                  <a:pt x="228" y="0"/>
                </a:lnTo>
                <a:lnTo>
                  <a:pt x="0" y="1816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11964824" y="6060509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228" y="1841"/>
                </a:moveTo>
                <a:lnTo>
                  <a:pt x="0" y="0"/>
                </a:lnTo>
                <a:lnTo>
                  <a:pt x="228" y="184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11964113" y="605882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11" y="1689"/>
                </a:moveTo>
                <a:lnTo>
                  <a:pt x="0" y="0"/>
                </a:lnTo>
                <a:lnTo>
                  <a:pt x="711" y="1689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11962996" y="605736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117" y="1460"/>
                </a:moveTo>
                <a:lnTo>
                  <a:pt x="0" y="0"/>
                </a:lnTo>
                <a:lnTo>
                  <a:pt x="1117" y="146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11961548" y="605624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447" y="1117"/>
                </a:moveTo>
                <a:lnTo>
                  <a:pt x="0" y="0"/>
                </a:lnTo>
                <a:lnTo>
                  <a:pt x="1447" y="111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11959833" y="605551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14" y="723"/>
                </a:moveTo>
                <a:lnTo>
                  <a:pt x="0" y="0"/>
                </a:lnTo>
                <a:lnTo>
                  <a:pt x="1714" y="723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11958017" y="6055277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816" y="241"/>
                </a:moveTo>
                <a:lnTo>
                  <a:pt x="0" y="0"/>
                </a:lnTo>
                <a:lnTo>
                  <a:pt x="1816" y="24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11956188" y="6055277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828" y="0"/>
                </a:moveTo>
                <a:lnTo>
                  <a:pt x="0" y="241"/>
                </a:lnTo>
                <a:lnTo>
                  <a:pt x="1828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11954487" y="605551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01" y="0"/>
                </a:moveTo>
                <a:lnTo>
                  <a:pt x="0" y="723"/>
                </a:lnTo>
                <a:lnTo>
                  <a:pt x="170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11953026" y="605624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460" y="0"/>
                </a:moveTo>
                <a:lnTo>
                  <a:pt x="0" y="1117"/>
                </a:lnTo>
                <a:lnTo>
                  <a:pt x="146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11951896" y="605736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130" y="0"/>
                </a:moveTo>
                <a:lnTo>
                  <a:pt x="0" y="1460"/>
                </a:lnTo>
                <a:lnTo>
                  <a:pt x="113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11951197" y="605882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698" y="0"/>
                </a:moveTo>
                <a:lnTo>
                  <a:pt x="0" y="1689"/>
                </a:lnTo>
                <a:lnTo>
                  <a:pt x="698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11950956" y="6060509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241" y="0"/>
                </a:moveTo>
                <a:lnTo>
                  <a:pt x="0" y="1841"/>
                </a:lnTo>
                <a:lnTo>
                  <a:pt x="24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11950956" y="6062351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0"/>
                </a:moveTo>
                <a:lnTo>
                  <a:pt x="241" y="1816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11951197" y="6064167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698" y="1701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11951896" y="606586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1130" y="1447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11953026" y="606731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1460" y="1117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11954487" y="606843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1701" y="723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11956188" y="6069158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0"/>
                </a:moveTo>
                <a:lnTo>
                  <a:pt x="1828" y="241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11958017" y="6069158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241"/>
                </a:moveTo>
                <a:lnTo>
                  <a:pt x="1816" y="0"/>
                </a:lnTo>
                <a:lnTo>
                  <a:pt x="0" y="24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11950956" y="6055277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8877" y="13881"/>
                </a:moveTo>
                <a:lnTo>
                  <a:pt x="14096" y="7073"/>
                </a:lnTo>
                <a:lnTo>
                  <a:pt x="13868" y="5232"/>
                </a:lnTo>
                <a:lnTo>
                  <a:pt x="7061" y="0"/>
                </a:lnTo>
                <a:lnTo>
                  <a:pt x="5232" y="241"/>
                </a:lnTo>
                <a:lnTo>
                  <a:pt x="0" y="7073"/>
                </a:lnTo>
                <a:lnTo>
                  <a:pt x="241" y="8889"/>
                </a:lnTo>
                <a:lnTo>
                  <a:pt x="7061" y="14122"/>
                </a:lnTo>
                <a:lnTo>
                  <a:pt x="8877" y="1388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11950956" y="6055277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5232" y="13881"/>
                </a:moveTo>
                <a:lnTo>
                  <a:pt x="0" y="7073"/>
                </a:lnTo>
                <a:lnTo>
                  <a:pt x="241" y="5232"/>
                </a:lnTo>
                <a:lnTo>
                  <a:pt x="7061" y="0"/>
                </a:lnTo>
                <a:lnTo>
                  <a:pt x="8877" y="241"/>
                </a:lnTo>
                <a:lnTo>
                  <a:pt x="14096" y="7073"/>
                </a:lnTo>
                <a:lnTo>
                  <a:pt x="13868" y="8889"/>
                </a:lnTo>
                <a:lnTo>
                  <a:pt x="7061" y="14122"/>
                </a:lnTo>
                <a:lnTo>
                  <a:pt x="5232" y="1388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7342657" y="272197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698"/>
                </a:moveTo>
                <a:lnTo>
                  <a:pt x="1714" y="0"/>
                </a:lnTo>
                <a:lnTo>
                  <a:pt x="0" y="69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7344371" y="272084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1130"/>
                </a:moveTo>
                <a:lnTo>
                  <a:pt x="1447" y="0"/>
                </a:lnTo>
                <a:lnTo>
                  <a:pt x="0" y="113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7345819" y="271938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1460"/>
                </a:moveTo>
                <a:lnTo>
                  <a:pt x="1117" y="0"/>
                </a:lnTo>
                <a:lnTo>
                  <a:pt x="0" y="146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7346937" y="271768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1701"/>
                </a:moveTo>
                <a:lnTo>
                  <a:pt x="711" y="0"/>
                </a:lnTo>
                <a:lnTo>
                  <a:pt x="0" y="170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7347648" y="2715867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0" y="1816"/>
                </a:moveTo>
                <a:lnTo>
                  <a:pt x="241" y="0"/>
                </a:lnTo>
                <a:lnTo>
                  <a:pt x="0" y="1816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7347648" y="2714038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241" y="1828"/>
                </a:moveTo>
                <a:lnTo>
                  <a:pt x="0" y="0"/>
                </a:lnTo>
                <a:lnTo>
                  <a:pt x="241" y="182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7346937" y="271232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711" y="1714"/>
                </a:moveTo>
                <a:lnTo>
                  <a:pt x="0" y="0"/>
                </a:lnTo>
                <a:lnTo>
                  <a:pt x="711" y="1714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7345819" y="2710876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1117" y="1447"/>
                </a:moveTo>
                <a:lnTo>
                  <a:pt x="0" y="0"/>
                </a:lnTo>
                <a:lnTo>
                  <a:pt x="1117" y="144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7344371" y="270975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447" y="1117"/>
                </a:moveTo>
                <a:lnTo>
                  <a:pt x="0" y="0"/>
                </a:lnTo>
                <a:lnTo>
                  <a:pt x="1447" y="111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7342657" y="270904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714" y="711"/>
                </a:moveTo>
                <a:lnTo>
                  <a:pt x="0" y="0"/>
                </a:lnTo>
                <a:lnTo>
                  <a:pt x="1714" y="71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7340841" y="2708818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816" y="228"/>
                </a:moveTo>
                <a:lnTo>
                  <a:pt x="1054" y="139"/>
                </a:lnTo>
                <a:lnTo>
                  <a:pt x="0" y="0"/>
                </a:lnTo>
                <a:lnTo>
                  <a:pt x="1816" y="22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7339012" y="2708818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828" y="0"/>
                </a:moveTo>
                <a:lnTo>
                  <a:pt x="0" y="228"/>
                </a:lnTo>
                <a:lnTo>
                  <a:pt x="1828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7337323" y="270904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689" y="0"/>
                </a:moveTo>
                <a:lnTo>
                  <a:pt x="0" y="711"/>
                </a:lnTo>
                <a:lnTo>
                  <a:pt x="1689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7335849" y="270975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473" y="0"/>
                </a:moveTo>
                <a:lnTo>
                  <a:pt x="0" y="1117"/>
                </a:lnTo>
                <a:lnTo>
                  <a:pt x="1473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7334732" y="2710876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1117" y="0"/>
                </a:moveTo>
                <a:lnTo>
                  <a:pt x="0" y="1447"/>
                </a:lnTo>
                <a:lnTo>
                  <a:pt x="1117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7334021" y="271232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711" y="0"/>
                </a:moveTo>
                <a:lnTo>
                  <a:pt x="0" y="1714"/>
                </a:lnTo>
                <a:lnTo>
                  <a:pt x="71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7333780" y="2714038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241" y="0"/>
                </a:moveTo>
                <a:lnTo>
                  <a:pt x="0" y="1828"/>
                </a:lnTo>
                <a:lnTo>
                  <a:pt x="24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7333780" y="2715867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0" y="0"/>
                </a:moveTo>
                <a:lnTo>
                  <a:pt x="241" y="1816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7334021" y="271768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0"/>
                </a:moveTo>
                <a:lnTo>
                  <a:pt x="711" y="1701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7334732" y="271938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0"/>
                </a:moveTo>
                <a:lnTo>
                  <a:pt x="1117" y="1460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7335849" y="272084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0"/>
                </a:moveTo>
                <a:lnTo>
                  <a:pt x="1473" y="1130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7337323" y="272197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0"/>
                </a:moveTo>
                <a:lnTo>
                  <a:pt x="1689" y="698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7339012" y="2722674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0"/>
                </a:moveTo>
                <a:lnTo>
                  <a:pt x="1828" y="241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7340841" y="2722674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241"/>
                </a:moveTo>
                <a:lnTo>
                  <a:pt x="1054" y="88"/>
                </a:lnTo>
                <a:lnTo>
                  <a:pt x="1816" y="0"/>
                </a:lnTo>
                <a:lnTo>
                  <a:pt x="0" y="24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7341895" y="2708958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69">
                <a:moveTo>
                  <a:pt x="0" y="13804"/>
                </a:moveTo>
                <a:lnTo>
                  <a:pt x="0" y="0"/>
                </a:lnTo>
                <a:lnTo>
                  <a:pt x="761" y="88"/>
                </a:lnTo>
                <a:lnTo>
                  <a:pt x="5994" y="6908"/>
                </a:lnTo>
                <a:lnTo>
                  <a:pt x="5753" y="8724"/>
                </a:lnTo>
                <a:lnTo>
                  <a:pt x="0" y="13804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7333780" y="2708818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5">
                <a:moveTo>
                  <a:pt x="8877" y="13855"/>
                </a:moveTo>
                <a:lnTo>
                  <a:pt x="14109" y="7048"/>
                </a:lnTo>
                <a:lnTo>
                  <a:pt x="13868" y="5219"/>
                </a:lnTo>
                <a:lnTo>
                  <a:pt x="7061" y="0"/>
                </a:lnTo>
                <a:lnTo>
                  <a:pt x="5232" y="228"/>
                </a:lnTo>
                <a:lnTo>
                  <a:pt x="0" y="7048"/>
                </a:lnTo>
                <a:lnTo>
                  <a:pt x="241" y="8864"/>
                </a:lnTo>
                <a:lnTo>
                  <a:pt x="7061" y="14097"/>
                </a:lnTo>
                <a:lnTo>
                  <a:pt x="8877" y="13855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7333780" y="2708818"/>
            <a:ext cx="8255" cy="14604"/>
          </a:xfrm>
          <a:custGeom>
            <a:avLst/>
            <a:gdLst/>
            <a:ahLst/>
            <a:cxnLst/>
            <a:rect l="l" t="t" r="r" b="b"/>
            <a:pathLst>
              <a:path w="8254" h="14605">
                <a:moveTo>
                  <a:pt x="8115" y="139"/>
                </a:moveTo>
                <a:lnTo>
                  <a:pt x="8115" y="13944"/>
                </a:lnTo>
                <a:lnTo>
                  <a:pt x="7061" y="14097"/>
                </a:lnTo>
                <a:lnTo>
                  <a:pt x="0" y="7048"/>
                </a:lnTo>
                <a:lnTo>
                  <a:pt x="241" y="5219"/>
                </a:lnTo>
                <a:lnTo>
                  <a:pt x="7061" y="0"/>
                </a:lnTo>
                <a:lnTo>
                  <a:pt x="8115" y="139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11958635" y="272307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698"/>
                </a:moveTo>
                <a:lnTo>
                  <a:pt x="1714" y="0"/>
                </a:lnTo>
                <a:lnTo>
                  <a:pt x="0" y="69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11960349" y="272195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1117"/>
                </a:moveTo>
                <a:lnTo>
                  <a:pt x="1447" y="0"/>
                </a:lnTo>
                <a:lnTo>
                  <a:pt x="0" y="111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11961796" y="2720498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1460"/>
                </a:moveTo>
                <a:lnTo>
                  <a:pt x="1117" y="0"/>
                </a:lnTo>
                <a:lnTo>
                  <a:pt x="0" y="146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11962914" y="271878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1714"/>
                </a:moveTo>
                <a:lnTo>
                  <a:pt x="711" y="0"/>
                </a:lnTo>
                <a:lnTo>
                  <a:pt x="0" y="1714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11963626" y="2716968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0" y="1816"/>
                </a:moveTo>
                <a:lnTo>
                  <a:pt x="241" y="0"/>
                </a:lnTo>
                <a:lnTo>
                  <a:pt x="0" y="1816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11963626" y="2715139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241" y="1828"/>
                </a:moveTo>
                <a:lnTo>
                  <a:pt x="0" y="0"/>
                </a:lnTo>
                <a:lnTo>
                  <a:pt x="241" y="182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11962914" y="271345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711" y="1689"/>
                </a:moveTo>
                <a:lnTo>
                  <a:pt x="0" y="0"/>
                </a:lnTo>
                <a:lnTo>
                  <a:pt x="711" y="1689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11961796" y="2711977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1117" y="1473"/>
                </a:moveTo>
                <a:lnTo>
                  <a:pt x="0" y="0"/>
                </a:lnTo>
                <a:lnTo>
                  <a:pt x="1117" y="1473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11960349" y="271085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447" y="1117"/>
                </a:moveTo>
                <a:lnTo>
                  <a:pt x="0" y="0"/>
                </a:lnTo>
                <a:lnTo>
                  <a:pt x="1447" y="111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11958635" y="271016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714" y="698"/>
                </a:moveTo>
                <a:lnTo>
                  <a:pt x="0" y="0"/>
                </a:lnTo>
                <a:lnTo>
                  <a:pt x="1714" y="69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11956819" y="2709919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816" y="241"/>
                </a:moveTo>
                <a:lnTo>
                  <a:pt x="0" y="0"/>
                </a:lnTo>
                <a:lnTo>
                  <a:pt x="1816" y="24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11954990" y="2709919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828" y="0"/>
                </a:moveTo>
                <a:lnTo>
                  <a:pt x="0" y="241"/>
                </a:lnTo>
                <a:lnTo>
                  <a:pt x="1828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11953288" y="271016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701" y="0"/>
                </a:moveTo>
                <a:lnTo>
                  <a:pt x="0" y="698"/>
                </a:lnTo>
                <a:lnTo>
                  <a:pt x="170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11951827" y="271085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460" y="0"/>
                </a:moveTo>
                <a:lnTo>
                  <a:pt x="0" y="1117"/>
                </a:lnTo>
                <a:lnTo>
                  <a:pt x="146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11950697" y="2711977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1130" y="0"/>
                </a:moveTo>
                <a:lnTo>
                  <a:pt x="0" y="1473"/>
                </a:lnTo>
                <a:lnTo>
                  <a:pt x="113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11949999" y="271345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698" y="0"/>
                </a:moveTo>
                <a:lnTo>
                  <a:pt x="0" y="1689"/>
                </a:lnTo>
                <a:lnTo>
                  <a:pt x="698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11949757" y="2715139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241" y="0"/>
                </a:moveTo>
                <a:lnTo>
                  <a:pt x="0" y="1828"/>
                </a:lnTo>
                <a:lnTo>
                  <a:pt x="24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11949757" y="2716968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0" y="0"/>
                </a:moveTo>
                <a:lnTo>
                  <a:pt x="241" y="1816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11949999" y="271878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0"/>
                </a:moveTo>
                <a:lnTo>
                  <a:pt x="698" y="1714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11950697" y="2720498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0"/>
                </a:moveTo>
                <a:lnTo>
                  <a:pt x="1130" y="1460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11951827" y="272195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0"/>
                </a:moveTo>
                <a:lnTo>
                  <a:pt x="1460" y="1117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11953288" y="272307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0"/>
                </a:moveTo>
                <a:lnTo>
                  <a:pt x="1701" y="698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11954990" y="2723775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0"/>
                </a:moveTo>
                <a:lnTo>
                  <a:pt x="1828" y="241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11956819" y="2723775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241"/>
                </a:moveTo>
                <a:lnTo>
                  <a:pt x="1816" y="0"/>
                </a:lnTo>
                <a:lnTo>
                  <a:pt x="0" y="24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11949757" y="2709919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5">
                <a:moveTo>
                  <a:pt x="8877" y="241"/>
                </a:moveTo>
                <a:lnTo>
                  <a:pt x="14109" y="7048"/>
                </a:lnTo>
                <a:lnTo>
                  <a:pt x="13868" y="8864"/>
                </a:lnTo>
                <a:lnTo>
                  <a:pt x="7061" y="14097"/>
                </a:lnTo>
                <a:lnTo>
                  <a:pt x="5232" y="13855"/>
                </a:lnTo>
                <a:lnTo>
                  <a:pt x="0" y="7048"/>
                </a:lnTo>
                <a:lnTo>
                  <a:pt x="241" y="5219"/>
                </a:lnTo>
                <a:lnTo>
                  <a:pt x="7061" y="0"/>
                </a:lnTo>
                <a:lnTo>
                  <a:pt x="8877" y="24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11949757" y="2709919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5">
                <a:moveTo>
                  <a:pt x="8877" y="13855"/>
                </a:moveTo>
                <a:lnTo>
                  <a:pt x="14109" y="7048"/>
                </a:lnTo>
                <a:lnTo>
                  <a:pt x="13868" y="5219"/>
                </a:lnTo>
                <a:lnTo>
                  <a:pt x="7061" y="0"/>
                </a:lnTo>
                <a:lnTo>
                  <a:pt x="5232" y="241"/>
                </a:lnTo>
                <a:lnTo>
                  <a:pt x="0" y="7048"/>
                </a:lnTo>
                <a:lnTo>
                  <a:pt x="241" y="8864"/>
                </a:lnTo>
                <a:lnTo>
                  <a:pt x="7061" y="14097"/>
                </a:lnTo>
                <a:lnTo>
                  <a:pt x="8877" y="13855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7342657" y="439012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698"/>
                </a:moveTo>
                <a:lnTo>
                  <a:pt x="1714" y="0"/>
                </a:lnTo>
                <a:lnTo>
                  <a:pt x="0" y="69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7344371" y="438900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117"/>
                </a:moveTo>
                <a:lnTo>
                  <a:pt x="1447" y="0"/>
                </a:lnTo>
                <a:lnTo>
                  <a:pt x="0" y="111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7345819" y="4387546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460"/>
                </a:moveTo>
                <a:lnTo>
                  <a:pt x="1117" y="0"/>
                </a:lnTo>
                <a:lnTo>
                  <a:pt x="0" y="146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7346937" y="4385831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714"/>
                </a:moveTo>
                <a:lnTo>
                  <a:pt x="711" y="0"/>
                </a:lnTo>
                <a:lnTo>
                  <a:pt x="0" y="1714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7347648" y="4384016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816"/>
                </a:moveTo>
                <a:lnTo>
                  <a:pt x="241" y="0"/>
                </a:lnTo>
                <a:lnTo>
                  <a:pt x="0" y="1816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7347648" y="4382187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241" y="1828"/>
                </a:moveTo>
                <a:lnTo>
                  <a:pt x="0" y="0"/>
                </a:lnTo>
                <a:lnTo>
                  <a:pt x="241" y="182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7346937" y="4380498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11" y="1689"/>
                </a:moveTo>
                <a:lnTo>
                  <a:pt x="0" y="0"/>
                </a:lnTo>
                <a:lnTo>
                  <a:pt x="711" y="1689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7345819" y="437902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117" y="1473"/>
                </a:moveTo>
                <a:lnTo>
                  <a:pt x="0" y="0"/>
                </a:lnTo>
                <a:lnTo>
                  <a:pt x="1117" y="1473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7344371" y="437790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447" y="1117"/>
                </a:moveTo>
                <a:lnTo>
                  <a:pt x="0" y="0"/>
                </a:lnTo>
                <a:lnTo>
                  <a:pt x="1447" y="111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7342657" y="437720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14" y="698"/>
                </a:moveTo>
                <a:lnTo>
                  <a:pt x="0" y="0"/>
                </a:lnTo>
                <a:lnTo>
                  <a:pt x="1714" y="69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7340841" y="4376967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816" y="241"/>
                </a:moveTo>
                <a:lnTo>
                  <a:pt x="749" y="88"/>
                </a:lnTo>
                <a:lnTo>
                  <a:pt x="0" y="0"/>
                </a:lnTo>
                <a:lnTo>
                  <a:pt x="1816" y="24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7339012" y="4376967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828" y="0"/>
                </a:moveTo>
                <a:lnTo>
                  <a:pt x="0" y="241"/>
                </a:lnTo>
                <a:lnTo>
                  <a:pt x="1828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7337323" y="437720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689" y="0"/>
                </a:moveTo>
                <a:lnTo>
                  <a:pt x="0" y="698"/>
                </a:lnTo>
                <a:lnTo>
                  <a:pt x="1689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7335849" y="437790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473" y="0"/>
                </a:moveTo>
                <a:lnTo>
                  <a:pt x="0" y="1117"/>
                </a:lnTo>
                <a:lnTo>
                  <a:pt x="1473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7334732" y="437902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117" y="0"/>
                </a:moveTo>
                <a:lnTo>
                  <a:pt x="0" y="1473"/>
                </a:lnTo>
                <a:lnTo>
                  <a:pt x="1117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7334021" y="4380498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11" y="0"/>
                </a:moveTo>
                <a:lnTo>
                  <a:pt x="0" y="1689"/>
                </a:lnTo>
                <a:lnTo>
                  <a:pt x="71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7333780" y="4382187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241" y="0"/>
                </a:moveTo>
                <a:lnTo>
                  <a:pt x="0" y="1828"/>
                </a:lnTo>
                <a:lnTo>
                  <a:pt x="24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7333780" y="4384016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0"/>
                </a:moveTo>
                <a:lnTo>
                  <a:pt x="241" y="1816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7334021" y="4385831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711" y="1714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7334732" y="4387546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1117" y="1460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7335849" y="438900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1473" y="1117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7337323" y="439012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1689" y="698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7339012" y="439082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0"/>
                </a:moveTo>
                <a:lnTo>
                  <a:pt x="1828" y="241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7340841" y="439082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241"/>
                </a:moveTo>
                <a:lnTo>
                  <a:pt x="749" y="139"/>
                </a:lnTo>
                <a:lnTo>
                  <a:pt x="1816" y="0"/>
                </a:lnTo>
                <a:lnTo>
                  <a:pt x="0" y="24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7341590" y="4377056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70">
                <a:moveTo>
                  <a:pt x="0" y="13906"/>
                </a:moveTo>
                <a:lnTo>
                  <a:pt x="0" y="0"/>
                </a:lnTo>
                <a:lnTo>
                  <a:pt x="1066" y="152"/>
                </a:lnTo>
                <a:lnTo>
                  <a:pt x="6299" y="6959"/>
                </a:lnTo>
                <a:lnTo>
                  <a:pt x="6057" y="8775"/>
                </a:lnTo>
                <a:lnTo>
                  <a:pt x="0" y="13906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7333780" y="4376967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8877" y="13855"/>
                </a:moveTo>
                <a:lnTo>
                  <a:pt x="14109" y="7048"/>
                </a:lnTo>
                <a:lnTo>
                  <a:pt x="13868" y="5219"/>
                </a:lnTo>
                <a:lnTo>
                  <a:pt x="7061" y="0"/>
                </a:lnTo>
                <a:lnTo>
                  <a:pt x="5232" y="241"/>
                </a:lnTo>
                <a:lnTo>
                  <a:pt x="0" y="7048"/>
                </a:lnTo>
                <a:lnTo>
                  <a:pt x="241" y="8864"/>
                </a:lnTo>
                <a:lnTo>
                  <a:pt x="7061" y="14096"/>
                </a:lnTo>
                <a:lnTo>
                  <a:pt x="8877" y="13855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7333780" y="4376967"/>
            <a:ext cx="8255" cy="14604"/>
          </a:xfrm>
          <a:custGeom>
            <a:avLst/>
            <a:gdLst/>
            <a:ahLst/>
            <a:cxnLst/>
            <a:rect l="l" t="t" r="r" b="b"/>
            <a:pathLst>
              <a:path w="8254" h="14604">
                <a:moveTo>
                  <a:pt x="7810" y="88"/>
                </a:moveTo>
                <a:lnTo>
                  <a:pt x="7810" y="13995"/>
                </a:lnTo>
                <a:lnTo>
                  <a:pt x="7061" y="14096"/>
                </a:lnTo>
                <a:lnTo>
                  <a:pt x="0" y="7048"/>
                </a:lnTo>
                <a:lnTo>
                  <a:pt x="241" y="5219"/>
                </a:lnTo>
                <a:lnTo>
                  <a:pt x="7061" y="0"/>
                </a:lnTo>
                <a:lnTo>
                  <a:pt x="7810" y="8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11958635" y="439361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698"/>
                </a:moveTo>
                <a:lnTo>
                  <a:pt x="1714" y="0"/>
                </a:lnTo>
                <a:lnTo>
                  <a:pt x="0" y="69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11960349" y="439248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130"/>
                </a:moveTo>
                <a:lnTo>
                  <a:pt x="1447" y="0"/>
                </a:lnTo>
                <a:lnTo>
                  <a:pt x="0" y="113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11961796" y="439103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447"/>
                </a:moveTo>
                <a:lnTo>
                  <a:pt x="1117" y="0"/>
                </a:lnTo>
                <a:lnTo>
                  <a:pt x="0" y="144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11962914" y="4389332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701"/>
                </a:moveTo>
                <a:lnTo>
                  <a:pt x="711" y="0"/>
                </a:lnTo>
                <a:lnTo>
                  <a:pt x="0" y="170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11963626" y="4387503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828"/>
                </a:moveTo>
                <a:lnTo>
                  <a:pt x="241" y="0"/>
                </a:lnTo>
                <a:lnTo>
                  <a:pt x="0" y="182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11963626" y="4385674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241" y="1828"/>
                </a:moveTo>
                <a:lnTo>
                  <a:pt x="0" y="0"/>
                </a:lnTo>
                <a:lnTo>
                  <a:pt x="241" y="182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11962914" y="4383985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11" y="1689"/>
                </a:moveTo>
                <a:lnTo>
                  <a:pt x="0" y="0"/>
                </a:lnTo>
                <a:lnTo>
                  <a:pt x="711" y="1689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11961796" y="4382512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117" y="1473"/>
                </a:moveTo>
                <a:lnTo>
                  <a:pt x="0" y="0"/>
                </a:lnTo>
                <a:lnTo>
                  <a:pt x="1117" y="1473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11960349" y="438139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447" y="1117"/>
                </a:moveTo>
                <a:lnTo>
                  <a:pt x="0" y="0"/>
                </a:lnTo>
                <a:lnTo>
                  <a:pt x="1447" y="111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11958635" y="438069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14" y="698"/>
                </a:moveTo>
                <a:lnTo>
                  <a:pt x="0" y="0"/>
                </a:lnTo>
                <a:lnTo>
                  <a:pt x="1714" y="69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11956819" y="4380454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816" y="241"/>
                </a:moveTo>
                <a:lnTo>
                  <a:pt x="0" y="0"/>
                </a:lnTo>
                <a:lnTo>
                  <a:pt x="1816" y="24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11954990" y="4380454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828" y="0"/>
                </a:moveTo>
                <a:lnTo>
                  <a:pt x="0" y="241"/>
                </a:lnTo>
                <a:lnTo>
                  <a:pt x="1828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11953288" y="438069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01" y="0"/>
                </a:moveTo>
                <a:lnTo>
                  <a:pt x="0" y="698"/>
                </a:lnTo>
                <a:lnTo>
                  <a:pt x="170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11951827" y="438139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460" y="0"/>
                </a:moveTo>
                <a:lnTo>
                  <a:pt x="0" y="1117"/>
                </a:lnTo>
                <a:lnTo>
                  <a:pt x="146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11950697" y="4382512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130" y="0"/>
                </a:moveTo>
                <a:lnTo>
                  <a:pt x="0" y="1473"/>
                </a:lnTo>
                <a:lnTo>
                  <a:pt x="113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11949999" y="4383985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698" y="0"/>
                </a:moveTo>
                <a:lnTo>
                  <a:pt x="0" y="1689"/>
                </a:lnTo>
                <a:lnTo>
                  <a:pt x="698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11949757" y="4385674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241" y="0"/>
                </a:moveTo>
                <a:lnTo>
                  <a:pt x="0" y="1828"/>
                </a:lnTo>
                <a:lnTo>
                  <a:pt x="24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11949757" y="4387503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0"/>
                </a:moveTo>
                <a:lnTo>
                  <a:pt x="241" y="1828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11949999" y="4389332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698" y="1701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11950697" y="439103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1130" y="1447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11951827" y="439248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1460" y="1130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11953288" y="439361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1701" y="698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11954990" y="4394310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0"/>
                </a:moveTo>
                <a:lnTo>
                  <a:pt x="1828" y="241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11956819" y="4394310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241"/>
                </a:moveTo>
                <a:lnTo>
                  <a:pt x="1816" y="0"/>
                </a:lnTo>
                <a:lnTo>
                  <a:pt x="0" y="24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11949757" y="4380454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8877" y="241"/>
                </a:moveTo>
                <a:lnTo>
                  <a:pt x="14109" y="7048"/>
                </a:lnTo>
                <a:lnTo>
                  <a:pt x="13868" y="8877"/>
                </a:lnTo>
                <a:lnTo>
                  <a:pt x="7061" y="14097"/>
                </a:lnTo>
                <a:lnTo>
                  <a:pt x="5232" y="13855"/>
                </a:lnTo>
                <a:lnTo>
                  <a:pt x="0" y="7048"/>
                </a:lnTo>
                <a:lnTo>
                  <a:pt x="241" y="5219"/>
                </a:lnTo>
                <a:lnTo>
                  <a:pt x="7061" y="0"/>
                </a:lnTo>
                <a:lnTo>
                  <a:pt x="8877" y="24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11949757" y="4380454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8877" y="13855"/>
                </a:moveTo>
                <a:lnTo>
                  <a:pt x="14109" y="7048"/>
                </a:lnTo>
                <a:lnTo>
                  <a:pt x="13868" y="5219"/>
                </a:lnTo>
                <a:lnTo>
                  <a:pt x="7061" y="0"/>
                </a:lnTo>
                <a:lnTo>
                  <a:pt x="5232" y="241"/>
                </a:lnTo>
                <a:lnTo>
                  <a:pt x="0" y="7048"/>
                </a:lnTo>
                <a:lnTo>
                  <a:pt x="241" y="8877"/>
                </a:lnTo>
                <a:lnTo>
                  <a:pt x="7061" y="14097"/>
                </a:lnTo>
                <a:lnTo>
                  <a:pt x="8877" y="13855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9651667" y="606654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698"/>
                </a:moveTo>
                <a:lnTo>
                  <a:pt x="1714" y="0"/>
                </a:lnTo>
                <a:lnTo>
                  <a:pt x="0" y="69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9653382" y="606542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117"/>
                </a:moveTo>
                <a:lnTo>
                  <a:pt x="1447" y="0"/>
                </a:lnTo>
                <a:lnTo>
                  <a:pt x="0" y="111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9654829" y="606396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460"/>
                </a:moveTo>
                <a:lnTo>
                  <a:pt x="1117" y="0"/>
                </a:lnTo>
                <a:lnTo>
                  <a:pt x="0" y="146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9655947" y="6062248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714"/>
                </a:moveTo>
                <a:lnTo>
                  <a:pt x="711" y="0"/>
                </a:lnTo>
                <a:lnTo>
                  <a:pt x="0" y="1714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9656658" y="6060432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816"/>
                </a:moveTo>
                <a:lnTo>
                  <a:pt x="241" y="0"/>
                </a:lnTo>
                <a:lnTo>
                  <a:pt x="0" y="1816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9656658" y="6058603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241" y="1828"/>
                </a:moveTo>
                <a:lnTo>
                  <a:pt x="0" y="0"/>
                </a:lnTo>
                <a:lnTo>
                  <a:pt x="241" y="182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9655947" y="605691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11" y="1689"/>
                </a:moveTo>
                <a:lnTo>
                  <a:pt x="0" y="0"/>
                </a:lnTo>
                <a:lnTo>
                  <a:pt x="711" y="1689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9654829" y="6055441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117" y="1473"/>
                </a:moveTo>
                <a:lnTo>
                  <a:pt x="0" y="0"/>
                </a:lnTo>
                <a:lnTo>
                  <a:pt x="1117" y="1473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9653382" y="605432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447" y="1117"/>
                </a:moveTo>
                <a:lnTo>
                  <a:pt x="0" y="0"/>
                </a:lnTo>
                <a:lnTo>
                  <a:pt x="1447" y="111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9651667" y="605362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14" y="698"/>
                </a:moveTo>
                <a:lnTo>
                  <a:pt x="0" y="0"/>
                </a:lnTo>
                <a:lnTo>
                  <a:pt x="1714" y="69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9649851" y="605338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816" y="241"/>
                </a:moveTo>
                <a:lnTo>
                  <a:pt x="0" y="0"/>
                </a:lnTo>
                <a:lnTo>
                  <a:pt x="1816" y="24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k object 270"/>
          <p:cNvSpPr/>
          <p:nvPr/>
        </p:nvSpPr>
        <p:spPr>
          <a:xfrm>
            <a:off x="9648022" y="605338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828" y="0"/>
                </a:moveTo>
                <a:lnTo>
                  <a:pt x="1028" y="114"/>
                </a:lnTo>
                <a:lnTo>
                  <a:pt x="0" y="241"/>
                </a:lnTo>
                <a:lnTo>
                  <a:pt x="1828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k object 271"/>
          <p:cNvSpPr/>
          <p:nvPr/>
        </p:nvSpPr>
        <p:spPr>
          <a:xfrm>
            <a:off x="9646308" y="605362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14" y="0"/>
                </a:moveTo>
                <a:lnTo>
                  <a:pt x="0" y="698"/>
                </a:lnTo>
                <a:lnTo>
                  <a:pt x="1714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k object 272"/>
          <p:cNvSpPr/>
          <p:nvPr/>
        </p:nvSpPr>
        <p:spPr>
          <a:xfrm>
            <a:off x="9644860" y="605432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447" y="0"/>
                </a:moveTo>
                <a:lnTo>
                  <a:pt x="0" y="1117"/>
                </a:lnTo>
                <a:lnTo>
                  <a:pt x="1447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k object 273"/>
          <p:cNvSpPr/>
          <p:nvPr/>
        </p:nvSpPr>
        <p:spPr>
          <a:xfrm>
            <a:off x="9643742" y="6055441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117" y="0"/>
                </a:moveTo>
                <a:lnTo>
                  <a:pt x="0" y="1473"/>
                </a:lnTo>
                <a:lnTo>
                  <a:pt x="1117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k object 274"/>
          <p:cNvSpPr/>
          <p:nvPr/>
        </p:nvSpPr>
        <p:spPr>
          <a:xfrm>
            <a:off x="9643031" y="605691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11" y="0"/>
                </a:moveTo>
                <a:lnTo>
                  <a:pt x="0" y="1689"/>
                </a:lnTo>
                <a:lnTo>
                  <a:pt x="71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k object 275"/>
          <p:cNvSpPr/>
          <p:nvPr/>
        </p:nvSpPr>
        <p:spPr>
          <a:xfrm>
            <a:off x="9642789" y="6058603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241" y="0"/>
                </a:moveTo>
                <a:lnTo>
                  <a:pt x="0" y="1828"/>
                </a:lnTo>
                <a:lnTo>
                  <a:pt x="24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k object 276"/>
          <p:cNvSpPr/>
          <p:nvPr/>
        </p:nvSpPr>
        <p:spPr>
          <a:xfrm>
            <a:off x="9642789" y="6060432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0"/>
                </a:moveTo>
                <a:lnTo>
                  <a:pt x="241" y="1816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k object 277"/>
          <p:cNvSpPr/>
          <p:nvPr/>
        </p:nvSpPr>
        <p:spPr>
          <a:xfrm>
            <a:off x="9643031" y="6062248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711" y="1714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k object 278"/>
          <p:cNvSpPr/>
          <p:nvPr/>
        </p:nvSpPr>
        <p:spPr>
          <a:xfrm>
            <a:off x="9643742" y="606396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1117" y="1460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k object 279"/>
          <p:cNvSpPr/>
          <p:nvPr/>
        </p:nvSpPr>
        <p:spPr>
          <a:xfrm>
            <a:off x="9644860" y="606542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1447" y="1117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k object 280"/>
          <p:cNvSpPr/>
          <p:nvPr/>
        </p:nvSpPr>
        <p:spPr>
          <a:xfrm>
            <a:off x="9646308" y="606654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1714" y="698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k object 281"/>
          <p:cNvSpPr/>
          <p:nvPr/>
        </p:nvSpPr>
        <p:spPr>
          <a:xfrm>
            <a:off x="9648022" y="6067239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0"/>
                </a:moveTo>
                <a:lnTo>
                  <a:pt x="1028" y="139"/>
                </a:lnTo>
                <a:lnTo>
                  <a:pt x="1828" y="241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k object 282"/>
          <p:cNvSpPr/>
          <p:nvPr/>
        </p:nvSpPr>
        <p:spPr>
          <a:xfrm>
            <a:off x="9649851" y="6067239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241"/>
                </a:moveTo>
                <a:lnTo>
                  <a:pt x="1816" y="0"/>
                </a:lnTo>
                <a:lnTo>
                  <a:pt x="0" y="24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k object 283"/>
          <p:cNvSpPr/>
          <p:nvPr/>
        </p:nvSpPr>
        <p:spPr>
          <a:xfrm>
            <a:off x="9642789" y="6053498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70">
                <a:moveTo>
                  <a:pt x="6261" y="0"/>
                </a:moveTo>
                <a:lnTo>
                  <a:pt x="6261" y="13881"/>
                </a:lnTo>
                <a:lnTo>
                  <a:pt x="5232" y="13741"/>
                </a:lnTo>
                <a:lnTo>
                  <a:pt x="0" y="6934"/>
                </a:lnTo>
                <a:lnTo>
                  <a:pt x="241" y="5105"/>
                </a:lnTo>
                <a:lnTo>
                  <a:pt x="626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k object 284"/>
          <p:cNvSpPr/>
          <p:nvPr/>
        </p:nvSpPr>
        <p:spPr>
          <a:xfrm>
            <a:off x="9642789" y="6053383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8877" y="13855"/>
                </a:moveTo>
                <a:lnTo>
                  <a:pt x="14109" y="7048"/>
                </a:lnTo>
                <a:lnTo>
                  <a:pt x="13868" y="5219"/>
                </a:lnTo>
                <a:lnTo>
                  <a:pt x="7061" y="0"/>
                </a:lnTo>
                <a:lnTo>
                  <a:pt x="5232" y="241"/>
                </a:lnTo>
                <a:lnTo>
                  <a:pt x="0" y="7048"/>
                </a:lnTo>
                <a:lnTo>
                  <a:pt x="241" y="8864"/>
                </a:lnTo>
                <a:lnTo>
                  <a:pt x="7061" y="14097"/>
                </a:lnTo>
                <a:lnTo>
                  <a:pt x="8877" y="13855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k object 285"/>
          <p:cNvSpPr/>
          <p:nvPr/>
        </p:nvSpPr>
        <p:spPr>
          <a:xfrm>
            <a:off x="9649051" y="6053383"/>
            <a:ext cx="8255" cy="14604"/>
          </a:xfrm>
          <a:custGeom>
            <a:avLst/>
            <a:gdLst/>
            <a:ahLst/>
            <a:cxnLst/>
            <a:rect l="l" t="t" r="r" b="b"/>
            <a:pathLst>
              <a:path w="8254" h="14604">
                <a:moveTo>
                  <a:pt x="800" y="14097"/>
                </a:moveTo>
                <a:lnTo>
                  <a:pt x="0" y="13995"/>
                </a:lnTo>
                <a:lnTo>
                  <a:pt x="0" y="114"/>
                </a:lnTo>
                <a:lnTo>
                  <a:pt x="800" y="0"/>
                </a:lnTo>
                <a:lnTo>
                  <a:pt x="2616" y="241"/>
                </a:lnTo>
                <a:lnTo>
                  <a:pt x="7848" y="7048"/>
                </a:lnTo>
                <a:lnTo>
                  <a:pt x="7607" y="8864"/>
                </a:lnTo>
                <a:lnTo>
                  <a:pt x="800" y="1409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k object 286"/>
          <p:cNvSpPr/>
          <p:nvPr/>
        </p:nvSpPr>
        <p:spPr>
          <a:xfrm>
            <a:off x="9652278" y="272197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698"/>
                </a:moveTo>
                <a:lnTo>
                  <a:pt x="1689" y="0"/>
                </a:lnTo>
                <a:lnTo>
                  <a:pt x="0" y="69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k object 287"/>
          <p:cNvSpPr/>
          <p:nvPr/>
        </p:nvSpPr>
        <p:spPr>
          <a:xfrm>
            <a:off x="9653967" y="272084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1130"/>
                </a:moveTo>
                <a:lnTo>
                  <a:pt x="1460" y="0"/>
                </a:lnTo>
                <a:lnTo>
                  <a:pt x="0" y="113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k object 288"/>
          <p:cNvSpPr/>
          <p:nvPr/>
        </p:nvSpPr>
        <p:spPr>
          <a:xfrm>
            <a:off x="9655427" y="271938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1460"/>
                </a:moveTo>
                <a:lnTo>
                  <a:pt x="1130" y="0"/>
                </a:lnTo>
                <a:lnTo>
                  <a:pt x="0" y="146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k object 289"/>
          <p:cNvSpPr/>
          <p:nvPr/>
        </p:nvSpPr>
        <p:spPr>
          <a:xfrm>
            <a:off x="9656557" y="271768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1701"/>
                </a:moveTo>
                <a:lnTo>
                  <a:pt x="711" y="0"/>
                </a:lnTo>
                <a:lnTo>
                  <a:pt x="0" y="170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k object 290"/>
          <p:cNvSpPr/>
          <p:nvPr/>
        </p:nvSpPr>
        <p:spPr>
          <a:xfrm>
            <a:off x="9657269" y="2715867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0" y="1816"/>
                </a:moveTo>
                <a:lnTo>
                  <a:pt x="228" y="0"/>
                </a:lnTo>
                <a:lnTo>
                  <a:pt x="0" y="1816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k object 291"/>
          <p:cNvSpPr/>
          <p:nvPr/>
        </p:nvSpPr>
        <p:spPr>
          <a:xfrm>
            <a:off x="9657269" y="2714038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228" y="1828"/>
                </a:moveTo>
                <a:lnTo>
                  <a:pt x="0" y="0"/>
                </a:lnTo>
                <a:lnTo>
                  <a:pt x="228" y="182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k object 292"/>
          <p:cNvSpPr/>
          <p:nvPr/>
        </p:nvSpPr>
        <p:spPr>
          <a:xfrm>
            <a:off x="9656557" y="271232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711" y="1714"/>
                </a:moveTo>
                <a:lnTo>
                  <a:pt x="0" y="0"/>
                </a:lnTo>
                <a:lnTo>
                  <a:pt x="711" y="1714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k object 293"/>
          <p:cNvSpPr/>
          <p:nvPr/>
        </p:nvSpPr>
        <p:spPr>
          <a:xfrm>
            <a:off x="9655427" y="2710876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1130" y="1447"/>
                </a:moveTo>
                <a:lnTo>
                  <a:pt x="0" y="0"/>
                </a:lnTo>
                <a:lnTo>
                  <a:pt x="1130" y="144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k object 294"/>
          <p:cNvSpPr/>
          <p:nvPr/>
        </p:nvSpPr>
        <p:spPr>
          <a:xfrm>
            <a:off x="9653967" y="270975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460" y="1117"/>
                </a:moveTo>
                <a:lnTo>
                  <a:pt x="0" y="0"/>
                </a:lnTo>
                <a:lnTo>
                  <a:pt x="1460" y="111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k object 295"/>
          <p:cNvSpPr/>
          <p:nvPr/>
        </p:nvSpPr>
        <p:spPr>
          <a:xfrm>
            <a:off x="9652278" y="270904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689" y="711"/>
                </a:moveTo>
                <a:lnTo>
                  <a:pt x="0" y="0"/>
                </a:lnTo>
                <a:lnTo>
                  <a:pt x="1689" y="71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k object 296"/>
          <p:cNvSpPr/>
          <p:nvPr/>
        </p:nvSpPr>
        <p:spPr>
          <a:xfrm>
            <a:off x="9650462" y="2708818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816" y="228"/>
                </a:moveTo>
                <a:lnTo>
                  <a:pt x="0" y="0"/>
                </a:lnTo>
                <a:lnTo>
                  <a:pt x="1816" y="22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k object 297"/>
          <p:cNvSpPr/>
          <p:nvPr/>
        </p:nvSpPr>
        <p:spPr>
          <a:xfrm>
            <a:off x="9648620" y="2708818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841" y="0"/>
                </a:moveTo>
                <a:lnTo>
                  <a:pt x="1003" y="101"/>
                </a:lnTo>
                <a:lnTo>
                  <a:pt x="0" y="228"/>
                </a:lnTo>
                <a:lnTo>
                  <a:pt x="184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k object 298"/>
          <p:cNvSpPr/>
          <p:nvPr/>
        </p:nvSpPr>
        <p:spPr>
          <a:xfrm>
            <a:off x="9646918" y="270904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701" y="0"/>
                </a:moveTo>
                <a:lnTo>
                  <a:pt x="0" y="711"/>
                </a:lnTo>
                <a:lnTo>
                  <a:pt x="170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k object 299"/>
          <p:cNvSpPr/>
          <p:nvPr/>
        </p:nvSpPr>
        <p:spPr>
          <a:xfrm>
            <a:off x="9645470" y="270975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447" y="0"/>
                </a:moveTo>
                <a:lnTo>
                  <a:pt x="0" y="1117"/>
                </a:lnTo>
                <a:lnTo>
                  <a:pt x="1447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k object 300"/>
          <p:cNvSpPr/>
          <p:nvPr/>
        </p:nvSpPr>
        <p:spPr>
          <a:xfrm>
            <a:off x="9644340" y="2710876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1130" y="0"/>
                </a:moveTo>
                <a:lnTo>
                  <a:pt x="0" y="1447"/>
                </a:lnTo>
                <a:lnTo>
                  <a:pt x="113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k object 301"/>
          <p:cNvSpPr/>
          <p:nvPr/>
        </p:nvSpPr>
        <p:spPr>
          <a:xfrm>
            <a:off x="9643642" y="271232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698" y="0"/>
                </a:moveTo>
                <a:lnTo>
                  <a:pt x="0" y="1714"/>
                </a:lnTo>
                <a:lnTo>
                  <a:pt x="698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k object 302"/>
          <p:cNvSpPr/>
          <p:nvPr/>
        </p:nvSpPr>
        <p:spPr>
          <a:xfrm>
            <a:off x="9643400" y="2714038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241" y="0"/>
                </a:moveTo>
                <a:lnTo>
                  <a:pt x="0" y="1828"/>
                </a:lnTo>
                <a:lnTo>
                  <a:pt x="24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k object 303"/>
          <p:cNvSpPr/>
          <p:nvPr/>
        </p:nvSpPr>
        <p:spPr>
          <a:xfrm>
            <a:off x="9643400" y="2715867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0" y="0"/>
                </a:moveTo>
                <a:lnTo>
                  <a:pt x="241" y="1816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k object 304"/>
          <p:cNvSpPr/>
          <p:nvPr/>
        </p:nvSpPr>
        <p:spPr>
          <a:xfrm>
            <a:off x="9643642" y="271768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0"/>
                </a:moveTo>
                <a:lnTo>
                  <a:pt x="698" y="1701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k object 305"/>
          <p:cNvSpPr/>
          <p:nvPr/>
        </p:nvSpPr>
        <p:spPr>
          <a:xfrm>
            <a:off x="9644340" y="271938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0"/>
                </a:moveTo>
                <a:lnTo>
                  <a:pt x="1130" y="1460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k object 306"/>
          <p:cNvSpPr/>
          <p:nvPr/>
        </p:nvSpPr>
        <p:spPr>
          <a:xfrm>
            <a:off x="9645470" y="272084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0"/>
                </a:moveTo>
                <a:lnTo>
                  <a:pt x="1447" y="1130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k object 307"/>
          <p:cNvSpPr/>
          <p:nvPr/>
        </p:nvSpPr>
        <p:spPr>
          <a:xfrm>
            <a:off x="9646918" y="272197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0"/>
                </a:moveTo>
                <a:lnTo>
                  <a:pt x="1701" y="698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k object 308"/>
          <p:cNvSpPr/>
          <p:nvPr/>
        </p:nvSpPr>
        <p:spPr>
          <a:xfrm>
            <a:off x="9648620" y="2722674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0"/>
                </a:moveTo>
                <a:lnTo>
                  <a:pt x="1003" y="127"/>
                </a:lnTo>
                <a:lnTo>
                  <a:pt x="1841" y="241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k object 309"/>
          <p:cNvSpPr/>
          <p:nvPr/>
        </p:nvSpPr>
        <p:spPr>
          <a:xfrm>
            <a:off x="9650462" y="2722674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241"/>
                </a:moveTo>
                <a:lnTo>
                  <a:pt x="1816" y="0"/>
                </a:lnTo>
                <a:lnTo>
                  <a:pt x="0" y="24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k object 310"/>
          <p:cNvSpPr/>
          <p:nvPr/>
        </p:nvSpPr>
        <p:spPr>
          <a:xfrm>
            <a:off x="9643400" y="2708920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69">
                <a:moveTo>
                  <a:pt x="6222" y="0"/>
                </a:moveTo>
                <a:lnTo>
                  <a:pt x="6222" y="13881"/>
                </a:lnTo>
                <a:lnTo>
                  <a:pt x="5219" y="13754"/>
                </a:lnTo>
                <a:lnTo>
                  <a:pt x="0" y="6946"/>
                </a:lnTo>
                <a:lnTo>
                  <a:pt x="241" y="5118"/>
                </a:lnTo>
                <a:lnTo>
                  <a:pt x="6222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k object 311"/>
          <p:cNvSpPr/>
          <p:nvPr/>
        </p:nvSpPr>
        <p:spPr>
          <a:xfrm>
            <a:off x="9643400" y="2708818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5">
                <a:moveTo>
                  <a:pt x="8877" y="13855"/>
                </a:moveTo>
                <a:lnTo>
                  <a:pt x="14096" y="7048"/>
                </a:lnTo>
                <a:lnTo>
                  <a:pt x="13868" y="5219"/>
                </a:lnTo>
                <a:lnTo>
                  <a:pt x="7061" y="0"/>
                </a:lnTo>
                <a:lnTo>
                  <a:pt x="5219" y="228"/>
                </a:lnTo>
                <a:lnTo>
                  <a:pt x="0" y="7048"/>
                </a:lnTo>
                <a:lnTo>
                  <a:pt x="241" y="8864"/>
                </a:lnTo>
                <a:lnTo>
                  <a:pt x="7061" y="14097"/>
                </a:lnTo>
                <a:lnTo>
                  <a:pt x="8877" y="13855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k object 312"/>
          <p:cNvSpPr/>
          <p:nvPr/>
        </p:nvSpPr>
        <p:spPr>
          <a:xfrm>
            <a:off x="9649624" y="2708818"/>
            <a:ext cx="8255" cy="14604"/>
          </a:xfrm>
          <a:custGeom>
            <a:avLst/>
            <a:gdLst/>
            <a:ahLst/>
            <a:cxnLst/>
            <a:rect l="l" t="t" r="r" b="b"/>
            <a:pathLst>
              <a:path w="8254" h="14605">
                <a:moveTo>
                  <a:pt x="838" y="14097"/>
                </a:moveTo>
                <a:lnTo>
                  <a:pt x="0" y="13982"/>
                </a:lnTo>
                <a:lnTo>
                  <a:pt x="0" y="101"/>
                </a:lnTo>
                <a:lnTo>
                  <a:pt x="838" y="0"/>
                </a:lnTo>
                <a:lnTo>
                  <a:pt x="2654" y="228"/>
                </a:lnTo>
                <a:lnTo>
                  <a:pt x="7873" y="7048"/>
                </a:lnTo>
                <a:lnTo>
                  <a:pt x="7645" y="8864"/>
                </a:lnTo>
                <a:lnTo>
                  <a:pt x="838" y="1409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k object 313"/>
          <p:cNvSpPr/>
          <p:nvPr/>
        </p:nvSpPr>
        <p:spPr>
          <a:xfrm>
            <a:off x="9643407" y="2708945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69">
                <a:moveTo>
                  <a:pt x="5206" y="13728"/>
                </a:moveTo>
                <a:lnTo>
                  <a:pt x="6019" y="13843"/>
                </a:lnTo>
                <a:lnTo>
                  <a:pt x="6019" y="0"/>
                </a:lnTo>
                <a:lnTo>
                  <a:pt x="0" y="6921"/>
                </a:lnTo>
                <a:lnTo>
                  <a:pt x="241" y="8737"/>
                </a:lnTo>
                <a:lnTo>
                  <a:pt x="939" y="10439"/>
                </a:lnTo>
                <a:lnTo>
                  <a:pt x="2057" y="11899"/>
                </a:lnTo>
                <a:lnTo>
                  <a:pt x="3517" y="13030"/>
                </a:lnTo>
                <a:lnTo>
                  <a:pt x="5206" y="1372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k object 314"/>
          <p:cNvSpPr/>
          <p:nvPr/>
        </p:nvSpPr>
        <p:spPr>
          <a:xfrm>
            <a:off x="9643102" y="4379338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70">
                <a:moveTo>
                  <a:pt x="6324" y="13931"/>
                </a:moveTo>
                <a:lnTo>
                  <a:pt x="6324" y="0"/>
                </a:lnTo>
                <a:lnTo>
                  <a:pt x="5219" y="152"/>
                </a:lnTo>
                <a:lnTo>
                  <a:pt x="0" y="6959"/>
                </a:lnTo>
                <a:lnTo>
                  <a:pt x="241" y="8801"/>
                </a:lnTo>
                <a:lnTo>
                  <a:pt x="6324" y="1393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k object 315"/>
          <p:cNvSpPr/>
          <p:nvPr/>
        </p:nvSpPr>
        <p:spPr>
          <a:xfrm>
            <a:off x="9642797" y="6053439"/>
            <a:ext cx="6985" cy="14604"/>
          </a:xfrm>
          <a:custGeom>
            <a:avLst/>
            <a:gdLst/>
            <a:ahLst/>
            <a:cxnLst/>
            <a:rect l="l" t="t" r="r" b="b"/>
            <a:pathLst>
              <a:path w="6984" h="14604">
                <a:moveTo>
                  <a:pt x="6629" y="13995"/>
                </a:moveTo>
                <a:lnTo>
                  <a:pt x="6629" y="0"/>
                </a:lnTo>
                <a:lnTo>
                  <a:pt x="5232" y="177"/>
                </a:lnTo>
                <a:lnTo>
                  <a:pt x="0" y="6985"/>
                </a:lnTo>
                <a:lnTo>
                  <a:pt x="241" y="8813"/>
                </a:lnTo>
                <a:lnTo>
                  <a:pt x="6629" y="13995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k object 316"/>
          <p:cNvSpPr/>
          <p:nvPr/>
        </p:nvSpPr>
        <p:spPr>
          <a:xfrm>
            <a:off x="7341697" y="4377077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70">
                <a:moveTo>
                  <a:pt x="0" y="13868"/>
                </a:moveTo>
                <a:lnTo>
                  <a:pt x="6184" y="6934"/>
                </a:lnTo>
                <a:lnTo>
                  <a:pt x="5956" y="5118"/>
                </a:lnTo>
                <a:lnTo>
                  <a:pt x="0" y="0"/>
                </a:lnTo>
                <a:lnTo>
                  <a:pt x="0" y="1386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k object 317"/>
          <p:cNvSpPr/>
          <p:nvPr/>
        </p:nvSpPr>
        <p:spPr>
          <a:xfrm>
            <a:off x="7341697" y="2708920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69">
                <a:moveTo>
                  <a:pt x="0" y="0"/>
                </a:moveTo>
                <a:lnTo>
                  <a:pt x="0" y="13881"/>
                </a:lnTo>
                <a:lnTo>
                  <a:pt x="965" y="13754"/>
                </a:lnTo>
                <a:lnTo>
                  <a:pt x="6184" y="6946"/>
                </a:lnTo>
                <a:lnTo>
                  <a:pt x="5956" y="5118"/>
                </a:lnTo>
                <a:lnTo>
                  <a:pt x="0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k object 318"/>
          <p:cNvSpPr/>
          <p:nvPr/>
        </p:nvSpPr>
        <p:spPr>
          <a:xfrm>
            <a:off x="7341697" y="6053490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70">
                <a:moveTo>
                  <a:pt x="0" y="13881"/>
                </a:moveTo>
                <a:lnTo>
                  <a:pt x="6184" y="6934"/>
                </a:lnTo>
                <a:lnTo>
                  <a:pt x="5956" y="5118"/>
                </a:lnTo>
                <a:lnTo>
                  <a:pt x="0" y="0"/>
                </a:lnTo>
                <a:lnTo>
                  <a:pt x="0" y="1388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k object 319"/>
          <p:cNvSpPr/>
          <p:nvPr/>
        </p:nvSpPr>
        <p:spPr>
          <a:xfrm>
            <a:off x="7341697" y="2107260"/>
            <a:ext cx="2308225" cy="4587240"/>
          </a:xfrm>
          <a:custGeom>
            <a:avLst/>
            <a:gdLst/>
            <a:ahLst/>
            <a:cxnLst/>
            <a:rect l="l" t="t" r="r" b="b"/>
            <a:pathLst>
              <a:path w="2308225" h="4587240">
                <a:moveTo>
                  <a:pt x="965" y="3959984"/>
                </a:moveTo>
                <a:lnTo>
                  <a:pt x="0" y="3960111"/>
                </a:lnTo>
                <a:lnTo>
                  <a:pt x="0" y="4586970"/>
                </a:lnTo>
                <a:lnTo>
                  <a:pt x="2307729" y="4586970"/>
                </a:lnTo>
                <a:lnTo>
                  <a:pt x="2307729" y="3960175"/>
                </a:lnTo>
                <a:lnTo>
                  <a:pt x="2306332" y="3959984"/>
                </a:lnTo>
                <a:lnTo>
                  <a:pt x="2304618" y="3959273"/>
                </a:lnTo>
                <a:lnTo>
                  <a:pt x="2303157" y="3958155"/>
                </a:lnTo>
                <a:lnTo>
                  <a:pt x="2302040" y="3956695"/>
                </a:lnTo>
                <a:lnTo>
                  <a:pt x="2301341" y="3954993"/>
                </a:lnTo>
                <a:lnTo>
                  <a:pt x="2301100" y="3953164"/>
                </a:lnTo>
                <a:lnTo>
                  <a:pt x="2301341" y="3951348"/>
                </a:lnTo>
                <a:lnTo>
                  <a:pt x="2307729" y="3946179"/>
                </a:lnTo>
                <a:lnTo>
                  <a:pt x="2307729" y="2286010"/>
                </a:lnTo>
                <a:lnTo>
                  <a:pt x="2301405" y="2279038"/>
                </a:lnTo>
                <a:lnTo>
                  <a:pt x="2301646" y="2277209"/>
                </a:lnTo>
                <a:lnTo>
                  <a:pt x="2307729" y="2272078"/>
                </a:lnTo>
                <a:lnTo>
                  <a:pt x="2307729" y="615528"/>
                </a:lnTo>
                <a:lnTo>
                  <a:pt x="2301709" y="608607"/>
                </a:lnTo>
                <a:lnTo>
                  <a:pt x="2301951" y="606778"/>
                </a:lnTo>
                <a:lnTo>
                  <a:pt x="2307729" y="601685"/>
                </a:lnTo>
                <a:lnTo>
                  <a:pt x="2307729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k object 320"/>
          <p:cNvSpPr/>
          <p:nvPr/>
        </p:nvSpPr>
        <p:spPr>
          <a:xfrm>
            <a:off x="7341697" y="2107260"/>
            <a:ext cx="6350" cy="3960495"/>
          </a:xfrm>
          <a:custGeom>
            <a:avLst/>
            <a:gdLst/>
            <a:ahLst/>
            <a:cxnLst/>
            <a:rect l="l" t="t" r="r" b="b"/>
            <a:pathLst>
              <a:path w="6350" h="3960495">
                <a:moveTo>
                  <a:pt x="3092" y="-1022"/>
                </a:moveTo>
                <a:lnTo>
                  <a:pt x="3092" y="3961006"/>
                </a:lnTo>
              </a:path>
            </a:pathLst>
          </a:custGeom>
          <a:ln w="8229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k object 321"/>
          <p:cNvSpPr/>
          <p:nvPr/>
        </p:nvSpPr>
        <p:spPr>
          <a:xfrm>
            <a:off x="9649427" y="2708814"/>
            <a:ext cx="8255" cy="14604"/>
          </a:xfrm>
          <a:custGeom>
            <a:avLst/>
            <a:gdLst/>
            <a:ahLst/>
            <a:cxnLst/>
            <a:rect l="l" t="t" r="r" b="b"/>
            <a:pathLst>
              <a:path w="8254" h="14605">
                <a:moveTo>
                  <a:pt x="1028" y="14097"/>
                </a:moveTo>
                <a:lnTo>
                  <a:pt x="8077" y="7048"/>
                </a:lnTo>
                <a:lnTo>
                  <a:pt x="7835" y="5219"/>
                </a:lnTo>
                <a:lnTo>
                  <a:pt x="1028" y="0"/>
                </a:lnTo>
                <a:lnTo>
                  <a:pt x="0" y="127"/>
                </a:lnTo>
                <a:lnTo>
                  <a:pt x="0" y="13970"/>
                </a:lnTo>
                <a:lnTo>
                  <a:pt x="1028" y="1409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k object 322"/>
          <p:cNvSpPr/>
          <p:nvPr/>
        </p:nvSpPr>
        <p:spPr>
          <a:xfrm>
            <a:off x="9649427" y="4379245"/>
            <a:ext cx="8255" cy="14604"/>
          </a:xfrm>
          <a:custGeom>
            <a:avLst/>
            <a:gdLst/>
            <a:ahLst/>
            <a:cxnLst/>
            <a:rect l="l" t="t" r="r" b="b"/>
            <a:pathLst>
              <a:path w="8254" h="14604">
                <a:moveTo>
                  <a:pt x="723" y="14122"/>
                </a:moveTo>
                <a:lnTo>
                  <a:pt x="7772" y="7061"/>
                </a:lnTo>
                <a:lnTo>
                  <a:pt x="7531" y="5232"/>
                </a:lnTo>
                <a:lnTo>
                  <a:pt x="723" y="0"/>
                </a:lnTo>
                <a:lnTo>
                  <a:pt x="0" y="101"/>
                </a:lnTo>
                <a:lnTo>
                  <a:pt x="0" y="14020"/>
                </a:lnTo>
                <a:lnTo>
                  <a:pt x="723" y="14122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k object 323"/>
          <p:cNvSpPr/>
          <p:nvPr/>
        </p:nvSpPr>
        <p:spPr>
          <a:xfrm>
            <a:off x="9649427" y="6053385"/>
            <a:ext cx="7620" cy="14604"/>
          </a:xfrm>
          <a:custGeom>
            <a:avLst/>
            <a:gdLst/>
            <a:ahLst/>
            <a:cxnLst/>
            <a:rect l="l" t="t" r="r" b="b"/>
            <a:pathLst>
              <a:path w="7620" h="14604">
                <a:moveTo>
                  <a:pt x="419" y="14096"/>
                </a:moveTo>
                <a:lnTo>
                  <a:pt x="7467" y="7048"/>
                </a:lnTo>
                <a:lnTo>
                  <a:pt x="7226" y="5219"/>
                </a:lnTo>
                <a:lnTo>
                  <a:pt x="419" y="0"/>
                </a:lnTo>
                <a:lnTo>
                  <a:pt x="0" y="63"/>
                </a:lnTo>
                <a:lnTo>
                  <a:pt x="0" y="14046"/>
                </a:lnTo>
                <a:lnTo>
                  <a:pt x="419" y="14096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k object 324"/>
          <p:cNvSpPr/>
          <p:nvPr/>
        </p:nvSpPr>
        <p:spPr>
          <a:xfrm>
            <a:off x="11949765" y="4380452"/>
            <a:ext cx="7620" cy="14604"/>
          </a:xfrm>
          <a:custGeom>
            <a:avLst/>
            <a:gdLst/>
            <a:ahLst/>
            <a:cxnLst/>
            <a:rect l="l" t="t" r="r" b="b"/>
            <a:pathLst>
              <a:path w="7620" h="14604">
                <a:moveTo>
                  <a:pt x="7048" y="14097"/>
                </a:moveTo>
                <a:lnTo>
                  <a:pt x="7391" y="14046"/>
                </a:lnTo>
                <a:lnTo>
                  <a:pt x="7391" y="50"/>
                </a:lnTo>
                <a:lnTo>
                  <a:pt x="7048" y="0"/>
                </a:lnTo>
                <a:lnTo>
                  <a:pt x="5219" y="241"/>
                </a:lnTo>
                <a:lnTo>
                  <a:pt x="0" y="7048"/>
                </a:lnTo>
                <a:lnTo>
                  <a:pt x="228" y="8890"/>
                </a:lnTo>
                <a:lnTo>
                  <a:pt x="7048" y="1409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k object 325"/>
          <p:cNvSpPr/>
          <p:nvPr/>
        </p:nvSpPr>
        <p:spPr>
          <a:xfrm>
            <a:off x="11949765" y="2709919"/>
            <a:ext cx="7620" cy="14604"/>
          </a:xfrm>
          <a:custGeom>
            <a:avLst/>
            <a:gdLst/>
            <a:ahLst/>
            <a:cxnLst/>
            <a:rect l="l" t="t" r="r" b="b"/>
            <a:pathLst>
              <a:path w="7620" h="14605">
                <a:moveTo>
                  <a:pt x="7048" y="14097"/>
                </a:moveTo>
                <a:lnTo>
                  <a:pt x="7391" y="14046"/>
                </a:lnTo>
                <a:lnTo>
                  <a:pt x="7391" y="38"/>
                </a:lnTo>
                <a:lnTo>
                  <a:pt x="7048" y="0"/>
                </a:lnTo>
                <a:lnTo>
                  <a:pt x="5219" y="241"/>
                </a:lnTo>
                <a:lnTo>
                  <a:pt x="0" y="7048"/>
                </a:lnTo>
                <a:lnTo>
                  <a:pt x="228" y="8864"/>
                </a:lnTo>
                <a:lnTo>
                  <a:pt x="7048" y="1409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k object 326"/>
          <p:cNvSpPr/>
          <p:nvPr/>
        </p:nvSpPr>
        <p:spPr>
          <a:xfrm>
            <a:off x="11950958" y="6055392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70">
                <a:moveTo>
                  <a:pt x="5232" y="13766"/>
                </a:moveTo>
                <a:lnTo>
                  <a:pt x="6197" y="13893"/>
                </a:lnTo>
                <a:lnTo>
                  <a:pt x="6197" y="0"/>
                </a:lnTo>
                <a:lnTo>
                  <a:pt x="0" y="6934"/>
                </a:lnTo>
                <a:lnTo>
                  <a:pt x="241" y="8775"/>
                </a:lnTo>
                <a:lnTo>
                  <a:pt x="939" y="10477"/>
                </a:lnTo>
                <a:lnTo>
                  <a:pt x="2070" y="11925"/>
                </a:lnTo>
                <a:lnTo>
                  <a:pt x="3530" y="13042"/>
                </a:lnTo>
                <a:lnTo>
                  <a:pt x="5232" y="13766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k object 327"/>
          <p:cNvSpPr/>
          <p:nvPr/>
        </p:nvSpPr>
        <p:spPr>
          <a:xfrm>
            <a:off x="11949765" y="2107260"/>
            <a:ext cx="7620" cy="3962400"/>
          </a:xfrm>
          <a:custGeom>
            <a:avLst/>
            <a:gdLst/>
            <a:ahLst/>
            <a:cxnLst/>
            <a:rect l="l" t="t" r="r" b="b"/>
            <a:pathLst>
              <a:path w="7620" h="3962400">
                <a:moveTo>
                  <a:pt x="3695" y="-1022"/>
                </a:moveTo>
                <a:lnTo>
                  <a:pt x="3695" y="3963047"/>
                </a:lnTo>
              </a:path>
            </a:pathLst>
          </a:custGeom>
          <a:ln w="9436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k object 328"/>
          <p:cNvSpPr/>
          <p:nvPr/>
        </p:nvSpPr>
        <p:spPr>
          <a:xfrm>
            <a:off x="9541967" y="2106238"/>
            <a:ext cx="2416211" cy="45894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k object 329"/>
          <p:cNvSpPr/>
          <p:nvPr/>
        </p:nvSpPr>
        <p:spPr>
          <a:xfrm>
            <a:off x="7380372" y="6108340"/>
            <a:ext cx="60325" cy="5715"/>
          </a:xfrm>
          <a:custGeom>
            <a:avLst/>
            <a:gdLst/>
            <a:ahLst/>
            <a:cxnLst/>
            <a:rect l="l" t="t" r="r" b="b"/>
            <a:pathLst>
              <a:path w="60325" h="5714">
                <a:moveTo>
                  <a:pt x="0" y="0"/>
                </a:moveTo>
                <a:lnTo>
                  <a:pt x="59918" y="5232"/>
                </a:lnTo>
                <a:lnTo>
                  <a:pt x="12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k object 330"/>
          <p:cNvSpPr/>
          <p:nvPr/>
        </p:nvSpPr>
        <p:spPr>
          <a:xfrm>
            <a:off x="7435528" y="6113560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4">
                <a:moveTo>
                  <a:pt x="4584" y="0"/>
                </a:moveTo>
                <a:lnTo>
                  <a:pt x="0" y="52362"/>
                </a:lnTo>
                <a:lnTo>
                  <a:pt x="177" y="52374"/>
                </a:lnTo>
                <a:lnTo>
                  <a:pt x="4775" y="25"/>
                </a:lnTo>
                <a:lnTo>
                  <a:pt x="4584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k object 331"/>
          <p:cNvSpPr/>
          <p:nvPr/>
        </p:nvSpPr>
        <p:spPr>
          <a:xfrm>
            <a:off x="7375787" y="6160702"/>
            <a:ext cx="60325" cy="5715"/>
          </a:xfrm>
          <a:custGeom>
            <a:avLst/>
            <a:gdLst/>
            <a:ahLst/>
            <a:cxnLst/>
            <a:rect l="l" t="t" r="r" b="b"/>
            <a:pathLst>
              <a:path w="60325" h="5714">
                <a:moveTo>
                  <a:pt x="59918" y="5232"/>
                </a:moveTo>
                <a:lnTo>
                  <a:pt x="0" y="0"/>
                </a:lnTo>
                <a:lnTo>
                  <a:pt x="59931" y="5232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k object 332"/>
          <p:cNvSpPr/>
          <p:nvPr/>
        </p:nvSpPr>
        <p:spPr>
          <a:xfrm>
            <a:off x="7375787" y="6108340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4">
                <a:moveTo>
                  <a:pt x="0" y="52362"/>
                </a:moveTo>
                <a:lnTo>
                  <a:pt x="4584" y="0"/>
                </a:lnTo>
                <a:lnTo>
                  <a:pt x="12" y="52362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k object 333"/>
          <p:cNvSpPr/>
          <p:nvPr/>
        </p:nvSpPr>
        <p:spPr>
          <a:xfrm>
            <a:off x="7373400" y="6108137"/>
            <a:ext cx="64769" cy="57785"/>
          </a:xfrm>
          <a:custGeom>
            <a:avLst/>
            <a:gdLst/>
            <a:ahLst/>
            <a:cxnLst/>
            <a:rect l="l" t="t" r="r" b="b"/>
            <a:pathLst>
              <a:path w="64770" h="57785">
                <a:moveTo>
                  <a:pt x="0" y="52349"/>
                </a:moveTo>
                <a:lnTo>
                  <a:pt x="59931" y="57594"/>
                </a:lnTo>
                <a:lnTo>
                  <a:pt x="64503" y="5219"/>
                </a:lnTo>
                <a:lnTo>
                  <a:pt x="4584" y="0"/>
                </a:lnTo>
                <a:lnTo>
                  <a:pt x="0" y="52349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k object 334"/>
          <p:cNvSpPr/>
          <p:nvPr/>
        </p:nvSpPr>
        <p:spPr>
          <a:xfrm>
            <a:off x="7375800" y="6108340"/>
            <a:ext cx="64769" cy="57785"/>
          </a:xfrm>
          <a:custGeom>
            <a:avLst/>
            <a:gdLst/>
            <a:ahLst/>
            <a:cxnLst/>
            <a:rect l="l" t="t" r="r" b="b"/>
            <a:pathLst>
              <a:path w="64770" h="57785">
                <a:moveTo>
                  <a:pt x="4584" y="0"/>
                </a:moveTo>
                <a:lnTo>
                  <a:pt x="64503" y="5245"/>
                </a:lnTo>
                <a:lnTo>
                  <a:pt x="59918" y="57594"/>
                </a:lnTo>
                <a:lnTo>
                  <a:pt x="0" y="52362"/>
                </a:lnTo>
                <a:lnTo>
                  <a:pt x="4584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k object 335"/>
          <p:cNvSpPr/>
          <p:nvPr/>
        </p:nvSpPr>
        <p:spPr>
          <a:xfrm>
            <a:off x="7385986" y="6114779"/>
            <a:ext cx="44450" cy="45085"/>
          </a:xfrm>
          <a:custGeom>
            <a:avLst/>
            <a:gdLst/>
            <a:ahLst/>
            <a:cxnLst/>
            <a:rect l="l" t="t" r="r" b="b"/>
            <a:pathLst>
              <a:path w="44450" h="45085">
                <a:moveTo>
                  <a:pt x="34797" y="3962"/>
                </a:moveTo>
                <a:lnTo>
                  <a:pt x="24028" y="0"/>
                </a:lnTo>
                <a:lnTo>
                  <a:pt x="12725" y="2032"/>
                </a:lnTo>
                <a:lnTo>
                  <a:pt x="3924" y="9525"/>
                </a:lnTo>
                <a:lnTo>
                  <a:pt x="0" y="20434"/>
                </a:lnTo>
                <a:lnTo>
                  <a:pt x="1981" y="31864"/>
                </a:lnTo>
                <a:lnTo>
                  <a:pt x="9334" y="40754"/>
                </a:lnTo>
                <a:lnTo>
                  <a:pt x="20104" y="44704"/>
                </a:lnTo>
                <a:lnTo>
                  <a:pt x="31407" y="42684"/>
                </a:lnTo>
                <a:lnTo>
                  <a:pt x="40208" y="35204"/>
                </a:lnTo>
                <a:lnTo>
                  <a:pt x="44157" y="24295"/>
                </a:lnTo>
                <a:lnTo>
                  <a:pt x="42176" y="12852"/>
                </a:lnTo>
                <a:lnTo>
                  <a:pt x="34797" y="3962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k object 336"/>
          <p:cNvSpPr/>
          <p:nvPr/>
        </p:nvSpPr>
        <p:spPr>
          <a:xfrm>
            <a:off x="7385986" y="6114779"/>
            <a:ext cx="44450" cy="45085"/>
          </a:xfrm>
          <a:custGeom>
            <a:avLst/>
            <a:gdLst/>
            <a:ahLst/>
            <a:cxnLst/>
            <a:rect l="l" t="t" r="r" b="b"/>
            <a:pathLst>
              <a:path w="44450" h="45085">
                <a:moveTo>
                  <a:pt x="24028" y="0"/>
                </a:moveTo>
                <a:lnTo>
                  <a:pt x="34797" y="3962"/>
                </a:lnTo>
                <a:lnTo>
                  <a:pt x="42176" y="12852"/>
                </a:lnTo>
                <a:lnTo>
                  <a:pt x="44157" y="24295"/>
                </a:lnTo>
                <a:lnTo>
                  <a:pt x="40208" y="35204"/>
                </a:lnTo>
                <a:lnTo>
                  <a:pt x="31407" y="42684"/>
                </a:lnTo>
                <a:lnTo>
                  <a:pt x="20104" y="44704"/>
                </a:lnTo>
                <a:lnTo>
                  <a:pt x="9334" y="40754"/>
                </a:lnTo>
                <a:lnTo>
                  <a:pt x="1981" y="31864"/>
                </a:lnTo>
                <a:lnTo>
                  <a:pt x="0" y="20434"/>
                </a:lnTo>
                <a:lnTo>
                  <a:pt x="3924" y="9525"/>
                </a:lnTo>
                <a:lnTo>
                  <a:pt x="12725" y="2032"/>
                </a:lnTo>
                <a:lnTo>
                  <a:pt x="24028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k object 337"/>
          <p:cNvSpPr/>
          <p:nvPr/>
        </p:nvSpPr>
        <p:spPr>
          <a:xfrm>
            <a:off x="7377985" y="6108137"/>
            <a:ext cx="62865" cy="5715"/>
          </a:xfrm>
          <a:custGeom>
            <a:avLst/>
            <a:gdLst/>
            <a:ahLst/>
            <a:cxnLst/>
            <a:rect l="l" t="t" r="r" b="b"/>
            <a:pathLst>
              <a:path w="62865" h="5714">
                <a:moveTo>
                  <a:pt x="62306" y="5435"/>
                </a:moveTo>
                <a:lnTo>
                  <a:pt x="2387" y="203"/>
                </a:lnTo>
                <a:lnTo>
                  <a:pt x="0" y="0"/>
                </a:lnTo>
                <a:lnTo>
                  <a:pt x="59918" y="5219"/>
                </a:lnTo>
                <a:lnTo>
                  <a:pt x="62128" y="5422"/>
                </a:lnTo>
                <a:lnTo>
                  <a:pt x="62306" y="5435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k object 338"/>
          <p:cNvSpPr/>
          <p:nvPr/>
        </p:nvSpPr>
        <p:spPr>
          <a:xfrm>
            <a:off x="7373400" y="6108137"/>
            <a:ext cx="6985" cy="52705"/>
          </a:xfrm>
          <a:custGeom>
            <a:avLst/>
            <a:gdLst/>
            <a:ahLst/>
            <a:cxnLst/>
            <a:rect l="l" t="t" r="r" b="b"/>
            <a:pathLst>
              <a:path w="6984" h="52704">
                <a:moveTo>
                  <a:pt x="6972" y="203"/>
                </a:moveTo>
                <a:lnTo>
                  <a:pt x="2387" y="52565"/>
                </a:lnTo>
                <a:lnTo>
                  <a:pt x="0" y="52349"/>
                </a:lnTo>
                <a:lnTo>
                  <a:pt x="4584" y="0"/>
                </a:lnTo>
                <a:lnTo>
                  <a:pt x="6972" y="203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k object 339"/>
          <p:cNvSpPr/>
          <p:nvPr/>
        </p:nvSpPr>
        <p:spPr>
          <a:xfrm>
            <a:off x="7373400" y="6160486"/>
            <a:ext cx="62865" cy="5715"/>
          </a:xfrm>
          <a:custGeom>
            <a:avLst/>
            <a:gdLst/>
            <a:ahLst/>
            <a:cxnLst/>
            <a:rect l="l" t="t" r="r" b="b"/>
            <a:pathLst>
              <a:path w="62865" h="5714">
                <a:moveTo>
                  <a:pt x="2387" y="215"/>
                </a:moveTo>
                <a:lnTo>
                  <a:pt x="62306" y="5448"/>
                </a:lnTo>
                <a:lnTo>
                  <a:pt x="62128" y="5435"/>
                </a:lnTo>
                <a:lnTo>
                  <a:pt x="59931" y="5245"/>
                </a:lnTo>
                <a:lnTo>
                  <a:pt x="0" y="0"/>
                </a:lnTo>
                <a:lnTo>
                  <a:pt x="2387" y="215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k object 340"/>
          <p:cNvSpPr/>
          <p:nvPr/>
        </p:nvSpPr>
        <p:spPr>
          <a:xfrm>
            <a:off x="7433331" y="6113357"/>
            <a:ext cx="6985" cy="52705"/>
          </a:xfrm>
          <a:custGeom>
            <a:avLst/>
            <a:gdLst/>
            <a:ahLst/>
            <a:cxnLst/>
            <a:rect l="l" t="t" r="r" b="b"/>
            <a:pathLst>
              <a:path w="6984" h="52704">
                <a:moveTo>
                  <a:pt x="2197" y="52565"/>
                </a:moveTo>
                <a:lnTo>
                  <a:pt x="6781" y="203"/>
                </a:lnTo>
                <a:lnTo>
                  <a:pt x="4572" y="0"/>
                </a:lnTo>
                <a:lnTo>
                  <a:pt x="0" y="52374"/>
                </a:lnTo>
                <a:lnTo>
                  <a:pt x="2197" y="52565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k object 341"/>
          <p:cNvSpPr/>
          <p:nvPr/>
        </p:nvSpPr>
        <p:spPr>
          <a:xfrm>
            <a:off x="7378994" y="6031654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714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k object 342"/>
          <p:cNvSpPr/>
          <p:nvPr/>
        </p:nvSpPr>
        <p:spPr>
          <a:xfrm>
            <a:off x="7439059" y="6030631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609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k object 343"/>
          <p:cNvSpPr/>
          <p:nvPr/>
        </p:nvSpPr>
        <p:spPr>
          <a:xfrm>
            <a:off x="7378994" y="6084219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714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k object 344"/>
          <p:cNvSpPr/>
          <p:nvPr/>
        </p:nvSpPr>
        <p:spPr>
          <a:xfrm>
            <a:off x="7375597" y="6031654"/>
            <a:ext cx="60325" cy="52705"/>
          </a:xfrm>
          <a:custGeom>
            <a:avLst/>
            <a:gdLst/>
            <a:ahLst/>
            <a:cxnLst/>
            <a:rect l="l" t="t" r="r" b="b"/>
            <a:pathLst>
              <a:path w="60325" h="52704">
                <a:moveTo>
                  <a:pt x="0" y="52565"/>
                </a:moveTo>
                <a:lnTo>
                  <a:pt x="60134" y="52565"/>
                </a:lnTo>
                <a:lnTo>
                  <a:pt x="60134" y="0"/>
                </a:lnTo>
                <a:lnTo>
                  <a:pt x="0" y="0"/>
                </a:lnTo>
                <a:lnTo>
                  <a:pt x="0" y="52565"/>
                </a:lnTo>
                <a:close/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k object 345"/>
          <p:cNvSpPr/>
          <p:nvPr/>
        </p:nvSpPr>
        <p:spPr>
          <a:xfrm>
            <a:off x="7377985" y="6031654"/>
            <a:ext cx="60325" cy="52705"/>
          </a:xfrm>
          <a:custGeom>
            <a:avLst/>
            <a:gdLst/>
            <a:ahLst/>
            <a:cxnLst/>
            <a:rect l="l" t="t" r="r" b="b"/>
            <a:pathLst>
              <a:path w="60325" h="52704">
                <a:moveTo>
                  <a:pt x="0" y="0"/>
                </a:moveTo>
                <a:lnTo>
                  <a:pt x="60134" y="0"/>
                </a:lnTo>
                <a:lnTo>
                  <a:pt x="60134" y="52565"/>
                </a:lnTo>
                <a:lnTo>
                  <a:pt x="0" y="525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k object 346"/>
          <p:cNvSpPr/>
          <p:nvPr/>
        </p:nvSpPr>
        <p:spPr>
          <a:xfrm>
            <a:off x="7385897" y="6035502"/>
            <a:ext cx="44450" cy="45085"/>
          </a:xfrm>
          <a:custGeom>
            <a:avLst/>
            <a:gdLst/>
            <a:ahLst/>
            <a:cxnLst/>
            <a:rect l="l" t="t" r="r" b="b"/>
            <a:pathLst>
              <a:path w="44450" h="45085">
                <a:moveTo>
                  <a:pt x="33248" y="3009"/>
                </a:moveTo>
                <a:lnTo>
                  <a:pt x="22161" y="0"/>
                </a:lnTo>
                <a:lnTo>
                  <a:pt x="11087" y="3009"/>
                </a:lnTo>
                <a:lnTo>
                  <a:pt x="2984" y="11214"/>
                </a:lnTo>
                <a:lnTo>
                  <a:pt x="0" y="22440"/>
                </a:lnTo>
                <a:lnTo>
                  <a:pt x="2984" y="33655"/>
                </a:lnTo>
                <a:lnTo>
                  <a:pt x="11087" y="41859"/>
                </a:lnTo>
                <a:lnTo>
                  <a:pt x="22161" y="44881"/>
                </a:lnTo>
                <a:lnTo>
                  <a:pt x="33248" y="41859"/>
                </a:lnTo>
                <a:lnTo>
                  <a:pt x="41363" y="33655"/>
                </a:lnTo>
                <a:lnTo>
                  <a:pt x="44322" y="22440"/>
                </a:lnTo>
                <a:lnTo>
                  <a:pt x="41363" y="11214"/>
                </a:lnTo>
                <a:lnTo>
                  <a:pt x="33248" y="3009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k object 347"/>
          <p:cNvSpPr/>
          <p:nvPr/>
        </p:nvSpPr>
        <p:spPr>
          <a:xfrm>
            <a:off x="7385897" y="6035502"/>
            <a:ext cx="44450" cy="45085"/>
          </a:xfrm>
          <a:custGeom>
            <a:avLst/>
            <a:gdLst/>
            <a:ahLst/>
            <a:cxnLst/>
            <a:rect l="l" t="t" r="r" b="b"/>
            <a:pathLst>
              <a:path w="44450" h="45085">
                <a:moveTo>
                  <a:pt x="22161" y="0"/>
                </a:moveTo>
                <a:lnTo>
                  <a:pt x="33248" y="3009"/>
                </a:lnTo>
                <a:lnTo>
                  <a:pt x="41363" y="11214"/>
                </a:lnTo>
                <a:lnTo>
                  <a:pt x="44322" y="22440"/>
                </a:lnTo>
                <a:lnTo>
                  <a:pt x="41363" y="33655"/>
                </a:lnTo>
                <a:lnTo>
                  <a:pt x="33248" y="41859"/>
                </a:lnTo>
                <a:lnTo>
                  <a:pt x="22161" y="44881"/>
                </a:lnTo>
                <a:lnTo>
                  <a:pt x="11087" y="41859"/>
                </a:lnTo>
                <a:lnTo>
                  <a:pt x="2984" y="33655"/>
                </a:lnTo>
                <a:lnTo>
                  <a:pt x="0" y="22440"/>
                </a:lnTo>
                <a:lnTo>
                  <a:pt x="2984" y="11214"/>
                </a:lnTo>
                <a:lnTo>
                  <a:pt x="11087" y="3009"/>
                </a:lnTo>
                <a:lnTo>
                  <a:pt x="2216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k object 348"/>
          <p:cNvSpPr/>
          <p:nvPr/>
        </p:nvSpPr>
        <p:spPr>
          <a:xfrm>
            <a:off x="7378994" y="6031654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714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k object 349"/>
          <p:cNvSpPr/>
          <p:nvPr/>
        </p:nvSpPr>
        <p:spPr>
          <a:xfrm>
            <a:off x="7375597" y="6031654"/>
            <a:ext cx="2540" cy="52705"/>
          </a:xfrm>
          <a:custGeom>
            <a:avLst/>
            <a:gdLst/>
            <a:ahLst/>
            <a:cxnLst/>
            <a:rect l="l" t="t" r="r" b="b"/>
            <a:pathLst>
              <a:path w="2540" h="52704">
                <a:moveTo>
                  <a:pt x="2374" y="52565"/>
                </a:moveTo>
                <a:lnTo>
                  <a:pt x="0" y="52565"/>
                </a:lnTo>
                <a:lnTo>
                  <a:pt x="0" y="0"/>
                </a:lnTo>
                <a:lnTo>
                  <a:pt x="2374" y="0"/>
                </a:lnTo>
                <a:lnTo>
                  <a:pt x="2374" y="52565"/>
                </a:lnTo>
                <a:close/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k object 350"/>
          <p:cNvSpPr/>
          <p:nvPr/>
        </p:nvSpPr>
        <p:spPr>
          <a:xfrm>
            <a:off x="7375597" y="6084219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12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k object 351"/>
          <p:cNvSpPr/>
          <p:nvPr/>
        </p:nvSpPr>
        <p:spPr>
          <a:xfrm>
            <a:off x="7435732" y="6031654"/>
            <a:ext cx="2540" cy="52705"/>
          </a:xfrm>
          <a:custGeom>
            <a:avLst/>
            <a:gdLst/>
            <a:ahLst/>
            <a:cxnLst/>
            <a:rect l="l" t="t" r="r" b="b"/>
            <a:pathLst>
              <a:path w="2540" h="52704">
                <a:moveTo>
                  <a:pt x="2209" y="0"/>
                </a:moveTo>
                <a:lnTo>
                  <a:pt x="0" y="0"/>
                </a:lnTo>
                <a:lnTo>
                  <a:pt x="0" y="52565"/>
                </a:lnTo>
                <a:lnTo>
                  <a:pt x="2209" y="52565"/>
                </a:lnTo>
                <a:lnTo>
                  <a:pt x="2209" y="0"/>
                </a:lnTo>
                <a:close/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k object 352"/>
          <p:cNvSpPr/>
          <p:nvPr/>
        </p:nvSpPr>
        <p:spPr>
          <a:xfrm>
            <a:off x="7372105" y="5946443"/>
            <a:ext cx="58419" cy="15875"/>
          </a:xfrm>
          <a:custGeom>
            <a:avLst/>
            <a:gdLst/>
            <a:ahLst/>
            <a:cxnLst/>
            <a:rect l="l" t="t" r="r" b="b"/>
            <a:pathLst>
              <a:path w="58420" h="15875">
                <a:moveTo>
                  <a:pt x="0" y="15570"/>
                </a:moveTo>
                <a:lnTo>
                  <a:pt x="58115" y="0"/>
                </a:lnTo>
                <a:lnTo>
                  <a:pt x="38" y="1557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k object 353"/>
          <p:cNvSpPr/>
          <p:nvPr/>
        </p:nvSpPr>
        <p:spPr>
          <a:xfrm>
            <a:off x="7430042" y="5946443"/>
            <a:ext cx="13970" cy="51435"/>
          </a:xfrm>
          <a:custGeom>
            <a:avLst/>
            <a:gdLst/>
            <a:ahLst/>
            <a:cxnLst/>
            <a:rect l="l" t="t" r="r" b="b"/>
            <a:pathLst>
              <a:path w="13970" h="51435">
                <a:moveTo>
                  <a:pt x="0" y="50"/>
                </a:moveTo>
                <a:lnTo>
                  <a:pt x="13601" y="50825"/>
                </a:lnTo>
                <a:lnTo>
                  <a:pt x="13779" y="50774"/>
                </a:lnTo>
                <a:lnTo>
                  <a:pt x="190" y="0"/>
                </a:lnTo>
                <a:lnTo>
                  <a:pt x="0" y="5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k object 354"/>
          <p:cNvSpPr/>
          <p:nvPr/>
        </p:nvSpPr>
        <p:spPr>
          <a:xfrm>
            <a:off x="7385706" y="5997218"/>
            <a:ext cx="58419" cy="15875"/>
          </a:xfrm>
          <a:custGeom>
            <a:avLst/>
            <a:gdLst/>
            <a:ahLst/>
            <a:cxnLst/>
            <a:rect l="l" t="t" r="r" b="b"/>
            <a:pathLst>
              <a:path w="58420" h="15875">
                <a:moveTo>
                  <a:pt x="58115" y="0"/>
                </a:moveTo>
                <a:lnTo>
                  <a:pt x="0" y="15570"/>
                </a:lnTo>
                <a:lnTo>
                  <a:pt x="58127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k object 355"/>
          <p:cNvSpPr/>
          <p:nvPr/>
        </p:nvSpPr>
        <p:spPr>
          <a:xfrm>
            <a:off x="7372105" y="5962013"/>
            <a:ext cx="13970" cy="50800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601" y="50774"/>
                </a:moveTo>
                <a:lnTo>
                  <a:pt x="0" y="0"/>
                </a:lnTo>
                <a:lnTo>
                  <a:pt x="13639" y="50774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k object 356"/>
          <p:cNvSpPr/>
          <p:nvPr/>
        </p:nvSpPr>
        <p:spPr>
          <a:xfrm>
            <a:off x="7369805" y="5947066"/>
            <a:ext cx="71755" cy="66675"/>
          </a:xfrm>
          <a:custGeom>
            <a:avLst/>
            <a:gdLst/>
            <a:ahLst/>
            <a:cxnLst/>
            <a:rect l="l" t="t" r="r" b="b"/>
            <a:pathLst>
              <a:path w="71754" h="66675">
                <a:moveTo>
                  <a:pt x="13601" y="66344"/>
                </a:moveTo>
                <a:lnTo>
                  <a:pt x="71691" y="50774"/>
                </a:lnTo>
                <a:lnTo>
                  <a:pt x="58089" y="0"/>
                </a:lnTo>
                <a:lnTo>
                  <a:pt x="0" y="15570"/>
                </a:lnTo>
                <a:lnTo>
                  <a:pt x="13601" y="66344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k object 357"/>
          <p:cNvSpPr/>
          <p:nvPr/>
        </p:nvSpPr>
        <p:spPr>
          <a:xfrm>
            <a:off x="7372143" y="5946443"/>
            <a:ext cx="71755" cy="66675"/>
          </a:xfrm>
          <a:custGeom>
            <a:avLst/>
            <a:gdLst/>
            <a:ahLst/>
            <a:cxnLst/>
            <a:rect l="l" t="t" r="r" b="b"/>
            <a:pathLst>
              <a:path w="71754" h="66675">
                <a:moveTo>
                  <a:pt x="0" y="15570"/>
                </a:moveTo>
                <a:lnTo>
                  <a:pt x="58089" y="0"/>
                </a:lnTo>
                <a:lnTo>
                  <a:pt x="71691" y="50774"/>
                </a:lnTo>
                <a:lnTo>
                  <a:pt x="13601" y="66344"/>
                </a:lnTo>
                <a:lnTo>
                  <a:pt x="0" y="1557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k object 358"/>
          <p:cNvSpPr/>
          <p:nvPr/>
        </p:nvSpPr>
        <p:spPr>
          <a:xfrm>
            <a:off x="7386544" y="5957937"/>
            <a:ext cx="43180" cy="43815"/>
          </a:xfrm>
          <a:custGeom>
            <a:avLst/>
            <a:gdLst/>
            <a:ahLst/>
            <a:cxnLst/>
            <a:rect l="l" t="t" r="r" b="b"/>
            <a:pathLst>
              <a:path w="43179" h="43814">
                <a:moveTo>
                  <a:pt x="27114" y="38"/>
                </a:moveTo>
                <a:lnTo>
                  <a:pt x="15633" y="0"/>
                </a:lnTo>
                <a:lnTo>
                  <a:pt x="5702" y="5765"/>
                </a:lnTo>
                <a:lnTo>
                  <a:pt x="0" y="15811"/>
                </a:lnTo>
                <a:lnTo>
                  <a:pt x="25" y="27419"/>
                </a:lnTo>
                <a:lnTo>
                  <a:pt x="5803" y="37477"/>
                </a:lnTo>
                <a:lnTo>
                  <a:pt x="15760" y="43306"/>
                </a:lnTo>
                <a:lnTo>
                  <a:pt x="27241" y="43345"/>
                </a:lnTo>
                <a:lnTo>
                  <a:pt x="37172" y="37566"/>
                </a:lnTo>
                <a:lnTo>
                  <a:pt x="42875" y="27546"/>
                </a:lnTo>
                <a:lnTo>
                  <a:pt x="42837" y="15938"/>
                </a:lnTo>
                <a:lnTo>
                  <a:pt x="37071" y="5867"/>
                </a:lnTo>
                <a:lnTo>
                  <a:pt x="27114" y="3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k object 359"/>
          <p:cNvSpPr/>
          <p:nvPr/>
        </p:nvSpPr>
        <p:spPr>
          <a:xfrm>
            <a:off x="7386544" y="5957937"/>
            <a:ext cx="43180" cy="43815"/>
          </a:xfrm>
          <a:custGeom>
            <a:avLst/>
            <a:gdLst/>
            <a:ahLst/>
            <a:cxnLst/>
            <a:rect l="l" t="t" r="r" b="b"/>
            <a:pathLst>
              <a:path w="43179" h="43814">
                <a:moveTo>
                  <a:pt x="15633" y="0"/>
                </a:moveTo>
                <a:lnTo>
                  <a:pt x="27114" y="38"/>
                </a:lnTo>
                <a:lnTo>
                  <a:pt x="37071" y="5867"/>
                </a:lnTo>
                <a:lnTo>
                  <a:pt x="42837" y="15938"/>
                </a:lnTo>
                <a:lnTo>
                  <a:pt x="42875" y="27546"/>
                </a:lnTo>
                <a:lnTo>
                  <a:pt x="37172" y="37566"/>
                </a:lnTo>
                <a:lnTo>
                  <a:pt x="27241" y="43345"/>
                </a:lnTo>
                <a:lnTo>
                  <a:pt x="15760" y="43306"/>
                </a:lnTo>
                <a:lnTo>
                  <a:pt x="5803" y="37477"/>
                </a:lnTo>
                <a:lnTo>
                  <a:pt x="25" y="27419"/>
                </a:lnTo>
                <a:lnTo>
                  <a:pt x="0" y="15811"/>
                </a:lnTo>
                <a:lnTo>
                  <a:pt x="5702" y="5765"/>
                </a:lnTo>
                <a:lnTo>
                  <a:pt x="15633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k object 360"/>
          <p:cNvSpPr/>
          <p:nvPr/>
        </p:nvSpPr>
        <p:spPr>
          <a:xfrm>
            <a:off x="7369805" y="5946443"/>
            <a:ext cx="60960" cy="16510"/>
          </a:xfrm>
          <a:custGeom>
            <a:avLst/>
            <a:gdLst/>
            <a:ahLst/>
            <a:cxnLst/>
            <a:rect l="l" t="t" r="r" b="b"/>
            <a:pathLst>
              <a:path w="60959" h="16510">
                <a:moveTo>
                  <a:pt x="60413" y="0"/>
                </a:moveTo>
                <a:lnTo>
                  <a:pt x="2298" y="15570"/>
                </a:lnTo>
                <a:lnTo>
                  <a:pt x="0" y="16192"/>
                </a:lnTo>
                <a:lnTo>
                  <a:pt x="58089" y="622"/>
                </a:lnTo>
                <a:lnTo>
                  <a:pt x="60236" y="50"/>
                </a:lnTo>
                <a:lnTo>
                  <a:pt x="60413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k object 361"/>
          <p:cNvSpPr/>
          <p:nvPr/>
        </p:nvSpPr>
        <p:spPr>
          <a:xfrm>
            <a:off x="7369805" y="5962013"/>
            <a:ext cx="16510" cy="51435"/>
          </a:xfrm>
          <a:custGeom>
            <a:avLst/>
            <a:gdLst/>
            <a:ahLst/>
            <a:cxnLst/>
            <a:rect l="l" t="t" r="r" b="b"/>
            <a:pathLst>
              <a:path w="16509" h="51435">
                <a:moveTo>
                  <a:pt x="2298" y="0"/>
                </a:moveTo>
                <a:lnTo>
                  <a:pt x="15900" y="50774"/>
                </a:lnTo>
                <a:lnTo>
                  <a:pt x="13601" y="51396"/>
                </a:lnTo>
                <a:lnTo>
                  <a:pt x="0" y="622"/>
                </a:lnTo>
                <a:lnTo>
                  <a:pt x="2298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k object 362"/>
          <p:cNvSpPr/>
          <p:nvPr/>
        </p:nvSpPr>
        <p:spPr>
          <a:xfrm>
            <a:off x="7383408" y="5997218"/>
            <a:ext cx="60960" cy="16510"/>
          </a:xfrm>
          <a:custGeom>
            <a:avLst/>
            <a:gdLst/>
            <a:ahLst/>
            <a:cxnLst/>
            <a:rect l="l" t="t" r="r" b="b"/>
            <a:pathLst>
              <a:path w="60959" h="16510">
                <a:moveTo>
                  <a:pt x="2298" y="15570"/>
                </a:moveTo>
                <a:lnTo>
                  <a:pt x="60413" y="0"/>
                </a:lnTo>
                <a:lnTo>
                  <a:pt x="60236" y="50"/>
                </a:lnTo>
                <a:lnTo>
                  <a:pt x="58089" y="622"/>
                </a:lnTo>
                <a:lnTo>
                  <a:pt x="0" y="16192"/>
                </a:lnTo>
                <a:lnTo>
                  <a:pt x="2298" y="1557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k object 363"/>
          <p:cNvSpPr/>
          <p:nvPr/>
        </p:nvSpPr>
        <p:spPr>
          <a:xfrm>
            <a:off x="7427896" y="5946494"/>
            <a:ext cx="15875" cy="51435"/>
          </a:xfrm>
          <a:custGeom>
            <a:avLst/>
            <a:gdLst/>
            <a:ahLst/>
            <a:cxnLst/>
            <a:rect l="l" t="t" r="r" b="b"/>
            <a:pathLst>
              <a:path w="15875" h="51435">
                <a:moveTo>
                  <a:pt x="15747" y="50774"/>
                </a:moveTo>
                <a:lnTo>
                  <a:pt x="2146" y="0"/>
                </a:lnTo>
                <a:lnTo>
                  <a:pt x="0" y="571"/>
                </a:lnTo>
                <a:lnTo>
                  <a:pt x="13601" y="51346"/>
                </a:lnTo>
                <a:lnTo>
                  <a:pt x="15747" y="50774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k object 364"/>
          <p:cNvSpPr/>
          <p:nvPr/>
        </p:nvSpPr>
        <p:spPr>
          <a:xfrm>
            <a:off x="7378994" y="2687854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714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k object 365"/>
          <p:cNvSpPr/>
          <p:nvPr/>
        </p:nvSpPr>
        <p:spPr>
          <a:xfrm>
            <a:off x="7439059" y="2686832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609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k object 366"/>
          <p:cNvSpPr/>
          <p:nvPr/>
        </p:nvSpPr>
        <p:spPr>
          <a:xfrm>
            <a:off x="7378994" y="2740420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714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k object 367"/>
          <p:cNvSpPr/>
          <p:nvPr/>
        </p:nvSpPr>
        <p:spPr>
          <a:xfrm>
            <a:off x="7375597" y="2687854"/>
            <a:ext cx="60325" cy="52705"/>
          </a:xfrm>
          <a:custGeom>
            <a:avLst/>
            <a:gdLst/>
            <a:ahLst/>
            <a:cxnLst/>
            <a:rect l="l" t="t" r="r" b="b"/>
            <a:pathLst>
              <a:path w="60325" h="52705">
                <a:moveTo>
                  <a:pt x="0" y="52565"/>
                </a:moveTo>
                <a:lnTo>
                  <a:pt x="60134" y="52565"/>
                </a:lnTo>
                <a:lnTo>
                  <a:pt x="60134" y="0"/>
                </a:lnTo>
                <a:lnTo>
                  <a:pt x="0" y="0"/>
                </a:lnTo>
                <a:lnTo>
                  <a:pt x="0" y="52565"/>
                </a:lnTo>
                <a:close/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k object 368"/>
          <p:cNvSpPr/>
          <p:nvPr/>
        </p:nvSpPr>
        <p:spPr>
          <a:xfrm>
            <a:off x="7377985" y="2687854"/>
            <a:ext cx="60325" cy="52705"/>
          </a:xfrm>
          <a:custGeom>
            <a:avLst/>
            <a:gdLst/>
            <a:ahLst/>
            <a:cxnLst/>
            <a:rect l="l" t="t" r="r" b="b"/>
            <a:pathLst>
              <a:path w="60325" h="52705">
                <a:moveTo>
                  <a:pt x="0" y="0"/>
                </a:moveTo>
                <a:lnTo>
                  <a:pt x="60134" y="0"/>
                </a:lnTo>
                <a:lnTo>
                  <a:pt x="60134" y="52565"/>
                </a:lnTo>
                <a:lnTo>
                  <a:pt x="0" y="525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k object 369"/>
          <p:cNvSpPr/>
          <p:nvPr/>
        </p:nvSpPr>
        <p:spPr>
          <a:xfrm>
            <a:off x="7385897" y="2691702"/>
            <a:ext cx="44450" cy="45085"/>
          </a:xfrm>
          <a:custGeom>
            <a:avLst/>
            <a:gdLst/>
            <a:ahLst/>
            <a:cxnLst/>
            <a:rect l="l" t="t" r="r" b="b"/>
            <a:pathLst>
              <a:path w="44450" h="45085">
                <a:moveTo>
                  <a:pt x="33248" y="3009"/>
                </a:moveTo>
                <a:lnTo>
                  <a:pt x="22161" y="0"/>
                </a:lnTo>
                <a:lnTo>
                  <a:pt x="11087" y="3009"/>
                </a:lnTo>
                <a:lnTo>
                  <a:pt x="2984" y="11226"/>
                </a:lnTo>
                <a:lnTo>
                  <a:pt x="0" y="22428"/>
                </a:lnTo>
                <a:lnTo>
                  <a:pt x="2984" y="33655"/>
                </a:lnTo>
                <a:lnTo>
                  <a:pt x="11087" y="41871"/>
                </a:lnTo>
                <a:lnTo>
                  <a:pt x="22161" y="44881"/>
                </a:lnTo>
                <a:lnTo>
                  <a:pt x="33248" y="41871"/>
                </a:lnTo>
                <a:lnTo>
                  <a:pt x="41363" y="33655"/>
                </a:lnTo>
                <a:lnTo>
                  <a:pt x="44322" y="22428"/>
                </a:lnTo>
                <a:lnTo>
                  <a:pt x="41363" y="11226"/>
                </a:lnTo>
                <a:lnTo>
                  <a:pt x="33248" y="3009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k object 370"/>
          <p:cNvSpPr/>
          <p:nvPr/>
        </p:nvSpPr>
        <p:spPr>
          <a:xfrm>
            <a:off x="7385897" y="2691702"/>
            <a:ext cx="44450" cy="45085"/>
          </a:xfrm>
          <a:custGeom>
            <a:avLst/>
            <a:gdLst/>
            <a:ahLst/>
            <a:cxnLst/>
            <a:rect l="l" t="t" r="r" b="b"/>
            <a:pathLst>
              <a:path w="44450" h="45085">
                <a:moveTo>
                  <a:pt x="22161" y="0"/>
                </a:moveTo>
                <a:lnTo>
                  <a:pt x="33248" y="3009"/>
                </a:lnTo>
                <a:lnTo>
                  <a:pt x="41363" y="11226"/>
                </a:lnTo>
                <a:lnTo>
                  <a:pt x="44322" y="22428"/>
                </a:lnTo>
                <a:lnTo>
                  <a:pt x="41363" y="33655"/>
                </a:lnTo>
                <a:lnTo>
                  <a:pt x="33248" y="41871"/>
                </a:lnTo>
                <a:lnTo>
                  <a:pt x="22161" y="44881"/>
                </a:lnTo>
                <a:lnTo>
                  <a:pt x="11087" y="41871"/>
                </a:lnTo>
                <a:lnTo>
                  <a:pt x="2984" y="33655"/>
                </a:lnTo>
                <a:lnTo>
                  <a:pt x="0" y="22428"/>
                </a:lnTo>
                <a:lnTo>
                  <a:pt x="2984" y="11226"/>
                </a:lnTo>
                <a:lnTo>
                  <a:pt x="11087" y="3009"/>
                </a:lnTo>
                <a:lnTo>
                  <a:pt x="2216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k object 371"/>
          <p:cNvSpPr/>
          <p:nvPr/>
        </p:nvSpPr>
        <p:spPr>
          <a:xfrm>
            <a:off x="7378994" y="2687854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714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k object 372"/>
          <p:cNvSpPr/>
          <p:nvPr/>
        </p:nvSpPr>
        <p:spPr>
          <a:xfrm>
            <a:off x="7375597" y="2687854"/>
            <a:ext cx="2540" cy="52705"/>
          </a:xfrm>
          <a:custGeom>
            <a:avLst/>
            <a:gdLst/>
            <a:ahLst/>
            <a:cxnLst/>
            <a:rect l="l" t="t" r="r" b="b"/>
            <a:pathLst>
              <a:path w="2540" h="52705">
                <a:moveTo>
                  <a:pt x="2374" y="52565"/>
                </a:moveTo>
                <a:lnTo>
                  <a:pt x="0" y="52565"/>
                </a:lnTo>
                <a:lnTo>
                  <a:pt x="0" y="0"/>
                </a:lnTo>
                <a:lnTo>
                  <a:pt x="2374" y="0"/>
                </a:lnTo>
                <a:lnTo>
                  <a:pt x="2374" y="52565"/>
                </a:lnTo>
                <a:close/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k object 373"/>
          <p:cNvSpPr/>
          <p:nvPr/>
        </p:nvSpPr>
        <p:spPr>
          <a:xfrm>
            <a:off x="7375597" y="2740420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12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k object 374"/>
          <p:cNvSpPr/>
          <p:nvPr/>
        </p:nvSpPr>
        <p:spPr>
          <a:xfrm>
            <a:off x="7435732" y="2687854"/>
            <a:ext cx="2540" cy="52705"/>
          </a:xfrm>
          <a:custGeom>
            <a:avLst/>
            <a:gdLst/>
            <a:ahLst/>
            <a:cxnLst/>
            <a:rect l="l" t="t" r="r" b="b"/>
            <a:pathLst>
              <a:path w="2540" h="52705">
                <a:moveTo>
                  <a:pt x="2209" y="0"/>
                </a:moveTo>
                <a:lnTo>
                  <a:pt x="0" y="0"/>
                </a:lnTo>
                <a:lnTo>
                  <a:pt x="0" y="52565"/>
                </a:lnTo>
                <a:lnTo>
                  <a:pt x="2209" y="52565"/>
                </a:lnTo>
                <a:lnTo>
                  <a:pt x="2209" y="0"/>
                </a:lnTo>
                <a:close/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k object 375"/>
          <p:cNvSpPr/>
          <p:nvPr/>
        </p:nvSpPr>
        <p:spPr>
          <a:xfrm>
            <a:off x="7375783" y="2607424"/>
            <a:ext cx="60325" cy="5715"/>
          </a:xfrm>
          <a:custGeom>
            <a:avLst/>
            <a:gdLst/>
            <a:ahLst/>
            <a:cxnLst/>
            <a:rect l="l" t="t" r="r" b="b"/>
            <a:pathLst>
              <a:path w="60325" h="5714">
                <a:moveTo>
                  <a:pt x="0" y="5245"/>
                </a:moveTo>
                <a:lnTo>
                  <a:pt x="59918" y="0"/>
                </a:lnTo>
                <a:lnTo>
                  <a:pt x="12" y="5245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k object 376"/>
          <p:cNvSpPr/>
          <p:nvPr/>
        </p:nvSpPr>
        <p:spPr>
          <a:xfrm>
            <a:off x="7435525" y="2607424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5">
                <a:moveTo>
                  <a:pt x="0" y="12"/>
                </a:moveTo>
                <a:lnTo>
                  <a:pt x="4597" y="52387"/>
                </a:lnTo>
                <a:lnTo>
                  <a:pt x="4762" y="52374"/>
                </a:lnTo>
                <a:lnTo>
                  <a:pt x="190" y="0"/>
                </a:lnTo>
                <a:lnTo>
                  <a:pt x="0" y="12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k object 377"/>
          <p:cNvSpPr/>
          <p:nvPr/>
        </p:nvSpPr>
        <p:spPr>
          <a:xfrm>
            <a:off x="7380368" y="2659799"/>
            <a:ext cx="60325" cy="5715"/>
          </a:xfrm>
          <a:custGeom>
            <a:avLst/>
            <a:gdLst/>
            <a:ahLst/>
            <a:cxnLst/>
            <a:rect l="l" t="t" r="r" b="b"/>
            <a:pathLst>
              <a:path w="60325" h="5714">
                <a:moveTo>
                  <a:pt x="59918" y="0"/>
                </a:moveTo>
                <a:lnTo>
                  <a:pt x="0" y="5245"/>
                </a:lnTo>
                <a:lnTo>
                  <a:pt x="5993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k object 378"/>
          <p:cNvSpPr/>
          <p:nvPr/>
        </p:nvSpPr>
        <p:spPr>
          <a:xfrm>
            <a:off x="7375783" y="2612669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5">
                <a:moveTo>
                  <a:pt x="4584" y="52374"/>
                </a:moveTo>
                <a:lnTo>
                  <a:pt x="0" y="0"/>
                </a:lnTo>
                <a:lnTo>
                  <a:pt x="4610" y="52374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k object 379"/>
          <p:cNvSpPr/>
          <p:nvPr/>
        </p:nvSpPr>
        <p:spPr>
          <a:xfrm>
            <a:off x="7373408" y="2607627"/>
            <a:ext cx="64769" cy="57785"/>
          </a:xfrm>
          <a:custGeom>
            <a:avLst/>
            <a:gdLst/>
            <a:ahLst/>
            <a:cxnLst/>
            <a:rect l="l" t="t" r="r" b="b"/>
            <a:pathLst>
              <a:path w="64770" h="57785">
                <a:moveTo>
                  <a:pt x="4584" y="57619"/>
                </a:moveTo>
                <a:lnTo>
                  <a:pt x="64490" y="52374"/>
                </a:lnTo>
                <a:lnTo>
                  <a:pt x="59918" y="0"/>
                </a:lnTo>
                <a:lnTo>
                  <a:pt x="0" y="5245"/>
                </a:lnTo>
                <a:lnTo>
                  <a:pt x="4584" y="57619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k object 380"/>
          <p:cNvSpPr/>
          <p:nvPr/>
        </p:nvSpPr>
        <p:spPr>
          <a:xfrm>
            <a:off x="7375797" y="2607424"/>
            <a:ext cx="64769" cy="57785"/>
          </a:xfrm>
          <a:custGeom>
            <a:avLst/>
            <a:gdLst/>
            <a:ahLst/>
            <a:cxnLst/>
            <a:rect l="l" t="t" r="r" b="b"/>
            <a:pathLst>
              <a:path w="64770" h="57785">
                <a:moveTo>
                  <a:pt x="0" y="5245"/>
                </a:moveTo>
                <a:lnTo>
                  <a:pt x="59918" y="0"/>
                </a:lnTo>
                <a:lnTo>
                  <a:pt x="64503" y="52374"/>
                </a:lnTo>
                <a:lnTo>
                  <a:pt x="4597" y="57619"/>
                </a:lnTo>
                <a:lnTo>
                  <a:pt x="0" y="5245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k object 381"/>
          <p:cNvSpPr/>
          <p:nvPr/>
        </p:nvSpPr>
        <p:spPr>
          <a:xfrm>
            <a:off x="7385982" y="2613888"/>
            <a:ext cx="44450" cy="45085"/>
          </a:xfrm>
          <a:custGeom>
            <a:avLst/>
            <a:gdLst/>
            <a:ahLst/>
            <a:cxnLst/>
            <a:rect l="l" t="t" r="r" b="b"/>
            <a:pathLst>
              <a:path w="44450" h="45085">
                <a:moveTo>
                  <a:pt x="31419" y="2031"/>
                </a:moveTo>
                <a:lnTo>
                  <a:pt x="20116" y="0"/>
                </a:lnTo>
                <a:lnTo>
                  <a:pt x="9334" y="3936"/>
                </a:lnTo>
                <a:lnTo>
                  <a:pt x="1981" y="12826"/>
                </a:lnTo>
                <a:lnTo>
                  <a:pt x="0" y="24282"/>
                </a:lnTo>
                <a:lnTo>
                  <a:pt x="3937" y="35178"/>
                </a:lnTo>
                <a:lnTo>
                  <a:pt x="12725" y="42659"/>
                </a:lnTo>
                <a:lnTo>
                  <a:pt x="24028" y="44691"/>
                </a:lnTo>
                <a:lnTo>
                  <a:pt x="34798" y="40728"/>
                </a:lnTo>
                <a:lnTo>
                  <a:pt x="42176" y="31838"/>
                </a:lnTo>
                <a:lnTo>
                  <a:pt x="44157" y="20408"/>
                </a:lnTo>
                <a:lnTo>
                  <a:pt x="40208" y="9486"/>
                </a:lnTo>
                <a:lnTo>
                  <a:pt x="31419" y="2031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k object 382"/>
          <p:cNvSpPr/>
          <p:nvPr/>
        </p:nvSpPr>
        <p:spPr>
          <a:xfrm>
            <a:off x="7385982" y="2613888"/>
            <a:ext cx="44450" cy="45085"/>
          </a:xfrm>
          <a:custGeom>
            <a:avLst/>
            <a:gdLst/>
            <a:ahLst/>
            <a:cxnLst/>
            <a:rect l="l" t="t" r="r" b="b"/>
            <a:pathLst>
              <a:path w="44450" h="45085">
                <a:moveTo>
                  <a:pt x="20116" y="0"/>
                </a:moveTo>
                <a:lnTo>
                  <a:pt x="31419" y="2031"/>
                </a:lnTo>
                <a:lnTo>
                  <a:pt x="40208" y="9486"/>
                </a:lnTo>
                <a:lnTo>
                  <a:pt x="44157" y="20408"/>
                </a:lnTo>
                <a:lnTo>
                  <a:pt x="42176" y="31838"/>
                </a:lnTo>
                <a:lnTo>
                  <a:pt x="34798" y="40728"/>
                </a:lnTo>
                <a:lnTo>
                  <a:pt x="24028" y="44691"/>
                </a:lnTo>
                <a:lnTo>
                  <a:pt x="12725" y="42659"/>
                </a:lnTo>
                <a:lnTo>
                  <a:pt x="3937" y="35178"/>
                </a:lnTo>
                <a:lnTo>
                  <a:pt x="0" y="24282"/>
                </a:lnTo>
                <a:lnTo>
                  <a:pt x="1981" y="12826"/>
                </a:lnTo>
                <a:lnTo>
                  <a:pt x="9334" y="3936"/>
                </a:lnTo>
                <a:lnTo>
                  <a:pt x="20116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k object 383"/>
          <p:cNvSpPr/>
          <p:nvPr/>
        </p:nvSpPr>
        <p:spPr>
          <a:xfrm>
            <a:off x="7373408" y="2607424"/>
            <a:ext cx="62865" cy="5715"/>
          </a:xfrm>
          <a:custGeom>
            <a:avLst/>
            <a:gdLst/>
            <a:ahLst/>
            <a:cxnLst/>
            <a:rect l="l" t="t" r="r" b="b"/>
            <a:pathLst>
              <a:path w="62865" h="5714">
                <a:moveTo>
                  <a:pt x="62293" y="0"/>
                </a:moveTo>
                <a:lnTo>
                  <a:pt x="2374" y="5245"/>
                </a:lnTo>
                <a:lnTo>
                  <a:pt x="0" y="5448"/>
                </a:lnTo>
                <a:lnTo>
                  <a:pt x="59918" y="203"/>
                </a:lnTo>
                <a:lnTo>
                  <a:pt x="62115" y="12"/>
                </a:lnTo>
                <a:lnTo>
                  <a:pt x="62293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k object 384"/>
          <p:cNvSpPr/>
          <p:nvPr/>
        </p:nvSpPr>
        <p:spPr>
          <a:xfrm>
            <a:off x="7373408" y="2612669"/>
            <a:ext cx="6985" cy="52705"/>
          </a:xfrm>
          <a:custGeom>
            <a:avLst/>
            <a:gdLst/>
            <a:ahLst/>
            <a:cxnLst/>
            <a:rect l="l" t="t" r="r" b="b"/>
            <a:pathLst>
              <a:path w="6984" h="52705">
                <a:moveTo>
                  <a:pt x="2374" y="0"/>
                </a:moveTo>
                <a:lnTo>
                  <a:pt x="6959" y="52374"/>
                </a:lnTo>
                <a:lnTo>
                  <a:pt x="4584" y="52577"/>
                </a:lnTo>
                <a:lnTo>
                  <a:pt x="0" y="203"/>
                </a:lnTo>
                <a:lnTo>
                  <a:pt x="2374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k object 385"/>
          <p:cNvSpPr/>
          <p:nvPr/>
        </p:nvSpPr>
        <p:spPr>
          <a:xfrm>
            <a:off x="7377993" y="2659799"/>
            <a:ext cx="62865" cy="5715"/>
          </a:xfrm>
          <a:custGeom>
            <a:avLst/>
            <a:gdLst/>
            <a:ahLst/>
            <a:cxnLst/>
            <a:rect l="l" t="t" r="r" b="b"/>
            <a:pathLst>
              <a:path w="62865" h="5714">
                <a:moveTo>
                  <a:pt x="2374" y="5245"/>
                </a:moveTo>
                <a:lnTo>
                  <a:pt x="62293" y="0"/>
                </a:lnTo>
                <a:lnTo>
                  <a:pt x="62128" y="12"/>
                </a:lnTo>
                <a:lnTo>
                  <a:pt x="59905" y="203"/>
                </a:lnTo>
                <a:lnTo>
                  <a:pt x="0" y="5448"/>
                </a:lnTo>
                <a:lnTo>
                  <a:pt x="2374" y="5245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k object 386"/>
          <p:cNvSpPr/>
          <p:nvPr/>
        </p:nvSpPr>
        <p:spPr>
          <a:xfrm>
            <a:off x="7433327" y="2607437"/>
            <a:ext cx="6985" cy="52705"/>
          </a:xfrm>
          <a:custGeom>
            <a:avLst/>
            <a:gdLst/>
            <a:ahLst/>
            <a:cxnLst/>
            <a:rect l="l" t="t" r="r" b="b"/>
            <a:pathLst>
              <a:path w="6984" h="52705">
                <a:moveTo>
                  <a:pt x="6794" y="52374"/>
                </a:moveTo>
                <a:lnTo>
                  <a:pt x="2197" y="0"/>
                </a:lnTo>
                <a:lnTo>
                  <a:pt x="0" y="190"/>
                </a:lnTo>
                <a:lnTo>
                  <a:pt x="4572" y="52565"/>
                </a:lnTo>
                <a:lnTo>
                  <a:pt x="6794" y="52374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k object 387"/>
          <p:cNvSpPr/>
          <p:nvPr/>
        </p:nvSpPr>
        <p:spPr>
          <a:xfrm>
            <a:off x="7385711" y="2760576"/>
            <a:ext cx="58419" cy="15875"/>
          </a:xfrm>
          <a:custGeom>
            <a:avLst/>
            <a:gdLst/>
            <a:ahLst/>
            <a:cxnLst/>
            <a:rect l="l" t="t" r="r" b="b"/>
            <a:pathLst>
              <a:path w="58420" h="15875">
                <a:moveTo>
                  <a:pt x="0" y="0"/>
                </a:moveTo>
                <a:lnTo>
                  <a:pt x="58115" y="15570"/>
                </a:lnTo>
                <a:lnTo>
                  <a:pt x="25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k object 388"/>
          <p:cNvSpPr/>
          <p:nvPr/>
        </p:nvSpPr>
        <p:spPr>
          <a:xfrm>
            <a:off x="7430047" y="2776095"/>
            <a:ext cx="13970" cy="51435"/>
          </a:xfrm>
          <a:custGeom>
            <a:avLst/>
            <a:gdLst/>
            <a:ahLst/>
            <a:cxnLst/>
            <a:rect l="l" t="t" r="r" b="b"/>
            <a:pathLst>
              <a:path w="13970" h="51435">
                <a:moveTo>
                  <a:pt x="13601" y="0"/>
                </a:moveTo>
                <a:lnTo>
                  <a:pt x="0" y="50774"/>
                </a:lnTo>
                <a:lnTo>
                  <a:pt x="177" y="50825"/>
                </a:lnTo>
                <a:lnTo>
                  <a:pt x="13792" y="50"/>
                </a:lnTo>
                <a:lnTo>
                  <a:pt x="1360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k object 389"/>
          <p:cNvSpPr/>
          <p:nvPr/>
        </p:nvSpPr>
        <p:spPr>
          <a:xfrm>
            <a:off x="7372109" y="2811350"/>
            <a:ext cx="58419" cy="15875"/>
          </a:xfrm>
          <a:custGeom>
            <a:avLst/>
            <a:gdLst/>
            <a:ahLst/>
            <a:cxnLst/>
            <a:rect l="l" t="t" r="r" b="b"/>
            <a:pathLst>
              <a:path w="58420" h="15875">
                <a:moveTo>
                  <a:pt x="58115" y="15570"/>
                </a:moveTo>
                <a:lnTo>
                  <a:pt x="0" y="0"/>
                </a:lnTo>
                <a:lnTo>
                  <a:pt x="58115" y="1557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k object 390"/>
          <p:cNvSpPr/>
          <p:nvPr/>
        </p:nvSpPr>
        <p:spPr>
          <a:xfrm>
            <a:off x="7372109" y="2760576"/>
            <a:ext cx="13970" cy="50800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0" y="50774"/>
                </a:moveTo>
                <a:lnTo>
                  <a:pt x="13601" y="0"/>
                </a:lnTo>
                <a:lnTo>
                  <a:pt x="25" y="50774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k object 391"/>
          <p:cNvSpPr/>
          <p:nvPr/>
        </p:nvSpPr>
        <p:spPr>
          <a:xfrm>
            <a:off x="7369798" y="2759966"/>
            <a:ext cx="71755" cy="66675"/>
          </a:xfrm>
          <a:custGeom>
            <a:avLst/>
            <a:gdLst/>
            <a:ahLst/>
            <a:cxnLst/>
            <a:rect l="l" t="t" r="r" b="b"/>
            <a:pathLst>
              <a:path w="71754" h="66675">
                <a:moveTo>
                  <a:pt x="0" y="50774"/>
                </a:moveTo>
                <a:lnTo>
                  <a:pt x="58102" y="66332"/>
                </a:lnTo>
                <a:lnTo>
                  <a:pt x="71704" y="15557"/>
                </a:lnTo>
                <a:lnTo>
                  <a:pt x="13614" y="0"/>
                </a:lnTo>
                <a:lnTo>
                  <a:pt x="0" y="50774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k object 392"/>
          <p:cNvSpPr/>
          <p:nvPr/>
        </p:nvSpPr>
        <p:spPr>
          <a:xfrm>
            <a:off x="7372135" y="2760576"/>
            <a:ext cx="71755" cy="66675"/>
          </a:xfrm>
          <a:custGeom>
            <a:avLst/>
            <a:gdLst/>
            <a:ahLst/>
            <a:cxnLst/>
            <a:rect l="l" t="t" r="r" b="b"/>
            <a:pathLst>
              <a:path w="71754" h="66675">
                <a:moveTo>
                  <a:pt x="13601" y="0"/>
                </a:moveTo>
                <a:lnTo>
                  <a:pt x="71704" y="15570"/>
                </a:lnTo>
                <a:lnTo>
                  <a:pt x="58089" y="66344"/>
                </a:lnTo>
                <a:lnTo>
                  <a:pt x="0" y="50774"/>
                </a:lnTo>
                <a:lnTo>
                  <a:pt x="1360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k object 393"/>
          <p:cNvSpPr/>
          <p:nvPr/>
        </p:nvSpPr>
        <p:spPr>
          <a:xfrm>
            <a:off x="7386537" y="2772082"/>
            <a:ext cx="43180" cy="43815"/>
          </a:xfrm>
          <a:custGeom>
            <a:avLst/>
            <a:gdLst/>
            <a:ahLst/>
            <a:cxnLst/>
            <a:rect l="l" t="t" r="r" b="b"/>
            <a:pathLst>
              <a:path w="43179" h="43814">
                <a:moveTo>
                  <a:pt x="37172" y="5778"/>
                </a:moveTo>
                <a:lnTo>
                  <a:pt x="27241" y="0"/>
                </a:lnTo>
                <a:lnTo>
                  <a:pt x="15760" y="38"/>
                </a:lnTo>
                <a:lnTo>
                  <a:pt x="5803" y="5867"/>
                </a:lnTo>
                <a:lnTo>
                  <a:pt x="38" y="15938"/>
                </a:lnTo>
                <a:lnTo>
                  <a:pt x="0" y="27533"/>
                </a:lnTo>
                <a:lnTo>
                  <a:pt x="5714" y="37579"/>
                </a:lnTo>
                <a:lnTo>
                  <a:pt x="15646" y="43345"/>
                </a:lnTo>
                <a:lnTo>
                  <a:pt x="27114" y="43319"/>
                </a:lnTo>
                <a:lnTo>
                  <a:pt x="37071" y="37477"/>
                </a:lnTo>
                <a:lnTo>
                  <a:pt x="42849" y="27406"/>
                </a:lnTo>
                <a:lnTo>
                  <a:pt x="42875" y="15798"/>
                </a:lnTo>
                <a:lnTo>
                  <a:pt x="37172" y="5778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k object 394"/>
          <p:cNvSpPr/>
          <p:nvPr/>
        </p:nvSpPr>
        <p:spPr>
          <a:xfrm>
            <a:off x="7386537" y="2772082"/>
            <a:ext cx="43180" cy="43815"/>
          </a:xfrm>
          <a:custGeom>
            <a:avLst/>
            <a:gdLst/>
            <a:ahLst/>
            <a:cxnLst/>
            <a:rect l="l" t="t" r="r" b="b"/>
            <a:pathLst>
              <a:path w="43179" h="43814">
                <a:moveTo>
                  <a:pt x="27241" y="0"/>
                </a:moveTo>
                <a:lnTo>
                  <a:pt x="37172" y="5778"/>
                </a:lnTo>
                <a:lnTo>
                  <a:pt x="42875" y="15798"/>
                </a:lnTo>
                <a:lnTo>
                  <a:pt x="42849" y="27406"/>
                </a:lnTo>
                <a:lnTo>
                  <a:pt x="37071" y="37477"/>
                </a:lnTo>
                <a:lnTo>
                  <a:pt x="27114" y="43319"/>
                </a:lnTo>
                <a:lnTo>
                  <a:pt x="15646" y="43345"/>
                </a:lnTo>
                <a:lnTo>
                  <a:pt x="5714" y="37579"/>
                </a:lnTo>
                <a:lnTo>
                  <a:pt x="0" y="27533"/>
                </a:lnTo>
                <a:lnTo>
                  <a:pt x="38" y="15938"/>
                </a:lnTo>
                <a:lnTo>
                  <a:pt x="5803" y="5867"/>
                </a:lnTo>
                <a:lnTo>
                  <a:pt x="15760" y="38"/>
                </a:lnTo>
                <a:lnTo>
                  <a:pt x="2724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k object 395"/>
          <p:cNvSpPr/>
          <p:nvPr/>
        </p:nvSpPr>
        <p:spPr>
          <a:xfrm>
            <a:off x="7383412" y="2759966"/>
            <a:ext cx="60960" cy="16510"/>
          </a:xfrm>
          <a:custGeom>
            <a:avLst/>
            <a:gdLst/>
            <a:ahLst/>
            <a:cxnLst/>
            <a:rect l="l" t="t" r="r" b="b"/>
            <a:pathLst>
              <a:path w="60959" h="16510">
                <a:moveTo>
                  <a:pt x="60413" y="16179"/>
                </a:moveTo>
                <a:lnTo>
                  <a:pt x="2298" y="609"/>
                </a:lnTo>
                <a:lnTo>
                  <a:pt x="0" y="0"/>
                </a:lnTo>
                <a:lnTo>
                  <a:pt x="58089" y="15557"/>
                </a:lnTo>
                <a:lnTo>
                  <a:pt x="60236" y="16129"/>
                </a:lnTo>
                <a:lnTo>
                  <a:pt x="60413" y="16179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k object 396"/>
          <p:cNvSpPr/>
          <p:nvPr/>
        </p:nvSpPr>
        <p:spPr>
          <a:xfrm>
            <a:off x="7369798" y="2759966"/>
            <a:ext cx="16510" cy="51435"/>
          </a:xfrm>
          <a:custGeom>
            <a:avLst/>
            <a:gdLst/>
            <a:ahLst/>
            <a:cxnLst/>
            <a:rect l="l" t="t" r="r" b="b"/>
            <a:pathLst>
              <a:path w="16509" h="51435">
                <a:moveTo>
                  <a:pt x="15913" y="609"/>
                </a:moveTo>
                <a:lnTo>
                  <a:pt x="2311" y="51384"/>
                </a:lnTo>
                <a:lnTo>
                  <a:pt x="0" y="50774"/>
                </a:lnTo>
                <a:lnTo>
                  <a:pt x="13614" y="0"/>
                </a:lnTo>
                <a:lnTo>
                  <a:pt x="15913" y="609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k object 397"/>
          <p:cNvSpPr/>
          <p:nvPr/>
        </p:nvSpPr>
        <p:spPr>
          <a:xfrm>
            <a:off x="7369798" y="2810741"/>
            <a:ext cx="60960" cy="16510"/>
          </a:xfrm>
          <a:custGeom>
            <a:avLst/>
            <a:gdLst/>
            <a:ahLst/>
            <a:cxnLst/>
            <a:rect l="l" t="t" r="r" b="b"/>
            <a:pathLst>
              <a:path w="60959" h="16510">
                <a:moveTo>
                  <a:pt x="2311" y="609"/>
                </a:moveTo>
                <a:lnTo>
                  <a:pt x="60426" y="16179"/>
                </a:lnTo>
                <a:lnTo>
                  <a:pt x="60248" y="16129"/>
                </a:lnTo>
                <a:lnTo>
                  <a:pt x="58102" y="15557"/>
                </a:lnTo>
                <a:lnTo>
                  <a:pt x="0" y="0"/>
                </a:lnTo>
                <a:lnTo>
                  <a:pt x="2311" y="609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k object 398"/>
          <p:cNvSpPr/>
          <p:nvPr/>
        </p:nvSpPr>
        <p:spPr>
          <a:xfrm>
            <a:off x="7427900" y="2775524"/>
            <a:ext cx="15875" cy="51435"/>
          </a:xfrm>
          <a:custGeom>
            <a:avLst/>
            <a:gdLst/>
            <a:ahLst/>
            <a:cxnLst/>
            <a:rect l="l" t="t" r="r" b="b"/>
            <a:pathLst>
              <a:path w="15875" h="51435">
                <a:moveTo>
                  <a:pt x="2146" y="51346"/>
                </a:moveTo>
                <a:lnTo>
                  <a:pt x="15747" y="571"/>
                </a:lnTo>
                <a:lnTo>
                  <a:pt x="13601" y="0"/>
                </a:lnTo>
                <a:lnTo>
                  <a:pt x="0" y="50774"/>
                </a:lnTo>
                <a:lnTo>
                  <a:pt x="2146" y="51346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k object 399"/>
          <p:cNvSpPr/>
          <p:nvPr/>
        </p:nvSpPr>
        <p:spPr>
          <a:xfrm>
            <a:off x="7378994" y="4357730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714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k object 400"/>
          <p:cNvSpPr/>
          <p:nvPr/>
        </p:nvSpPr>
        <p:spPr>
          <a:xfrm>
            <a:off x="7439059" y="4356708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61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k object 401"/>
          <p:cNvSpPr/>
          <p:nvPr/>
        </p:nvSpPr>
        <p:spPr>
          <a:xfrm>
            <a:off x="7378994" y="4410295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714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k object 402"/>
          <p:cNvSpPr/>
          <p:nvPr/>
        </p:nvSpPr>
        <p:spPr>
          <a:xfrm>
            <a:off x="7375597" y="4357730"/>
            <a:ext cx="60325" cy="52705"/>
          </a:xfrm>
          <a:custGeom>
            <a:avLst/>
            <a:gdLst/>
            <a:ahLst/>
            <a:cxnLst/>
            <a:rect l="l" t="t" r="r" b="b"/>
            <a:pathLst>
              <a:path w="60325" h="52704">
                <a:moveTo>
                  <a:pt x="0" y="52565"/>
                </a:moveTo>
                <a:lnTo>
                  <a:pt x="60134" y="52565"/>
                </a:lnTo>
                <a:lnTo>
                  <a:pt x="60134" y="0"/>
                </a:lnTo>
                <a:lnTo>
                  <a:pt x="0" y="0"/>
                </a:lnTo>
                <a:lnTo>
                  <a:pt x="0" y="52565"/>
                </a:lnTo>
                <a:close/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k object 403"/>
          <p:cNvSpPr/>
          <p:nvPr/>
        </p:nvSpPr>
        <p:spPr>
          <a:xfrm>
            <a:off x="7377985" y="4357730"/>
            <a:ext cx="60325" cy="52705"/>
          </a:xfrm>
          <a:custGeom>
            <a:avLst/>
            <a:gdLst/>
            <a:ahLst/>
            <a:cxnLst/>
            <a:rect l="l" t="t" r="r" b="b"/>
            <a:pathLst>
              <a:path w="60325" h="52704">
                <a:moveTo>
                  <a:pt x="0" y="0"/>
                </a:moveTo>
                <a:lnTo>
                  <a:pt x="60134" y="0"/>
                </a:lnTo>
                <a:lnTo>
                  <a:pt x="60134" y="52565"/>
                </a:lnTo>
                <a:lnTo>
                  <a:pt x="0" y="525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k object 404"/>
          <p:cNvSpPr/>
          <p:nvPr/>
        </p:nvSpPr>
        <p:spPr>
          <a:xfrm>
            <a:off x="7385897" y="4361591"/>
            <a:ext cx="44450" cy="45085"/>
          </a:xfrm>
          <a:custGeom>
            <a:avLst/>
            <a:gdLst/>
            <a:ahLst/>
            <a:cxnLst/>
            <a:rect l="l" t="t" r="r" b="b"/>
            <a:pathLst>
              <a:path w="44450" h="45085">
                <a:moveTo>
                  <a:pt x="33248" y="2997"/>
                </a:moveTo>
                <a:lnTo>
                  <a:pt x="22161" y="0"/>
                </a:lnTo>
                <a:lnTo>
                  <a:pt x="11087" y="2997"/>
                </a:lnTo>
                <a:lnTo>
                  <a:pt x="2984" y="11214"/>
                </a:lnTo>
                <a:lnTo>
                  <a:pt x="0" y="22428"/>
                </a:lnTo>
                <a:lnTo>
                  <a:pt x="2984" y="33642"/>
                </a:lnTo>
                <a:lnTo>
                  <a:pt x="11087" y="41859"/>
                </a:lnTo>
                <a:lnTo>
                  <a:pt x="22161" y="44869"/>
                </a:lnTo>
                <a:lnTo>
                  <a:pt x="33248" y="41859"/>
                </a:lnTo>
                <a:lnTo>
                  <a:pt x="41363" y="33642"/>
                </a:lnTo>
                <a:lnTo>
                  <a:pt x="44322" y="22428"/>
                </a:lnTo>
                <a:lnTo>
                  <a:pt x="41363" y="11214"/>
                </a:lnTo>
                <a:lnTo>
                  <a:pt x="33248" y="2997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k object 405"/>
          <p:cNvSpPr/>
          <p:nvPr/>
        </p:nvSpPr>
        <p:spPr>
          <a:xfrm>
            <a:off x="7385897" y="4361591"/>
            <a:ext cx="44450" cy="45085"/>
          </a:xfrm>
          <a:custGeom>
            <a:avLst/>
            <a:gdLst/>
            <a:ahLst/>
            <a:cxnLst/>
            <a:rect l="l" t="t" r="r" b="b"/>
            <a:pathLst>
              <a:path w="44450" h="45085">
                <a:moveTo>
                  <a:pt x="22161" y="0"/>
                </a:moveTo>
                <a:lnTo>
                  <a:pt x="33248" y="2997"/>
                </a:lnTo>
                <a:lnTo>
                  <a:pt x="41363" y="11214"/>
                </a:lnTo>
                <a:lnTo>
                  <a:pt x="44322" y="22428"/>
                </a:lnTo>
                <a:lnTo>
                  <a:pt x="41363" y="33642"/>
                </a:lnTo>
                <a:lnTo>
                  <a:pt x="33248" y="41859"/>
                </a:lnTo>
                <a:lnTo>
                  <a:pt x="22161" y="44869"/>
                </a:lnTo>
                <a:lnTo>
                  <a:pt x="11087" y="41859"/>
                </a:lnTo>
                <a:lnTo>
                  <a:pt x="2984" y="33642"/>
                </a:lnTo>
                <a:lnTo>
                  <a:pt x="0" y="22428"/>
                </a:lnTo>
                <a:lnTo>
                  <a:pt x="2984" y="11214"/>
                </a:lnTo>
                <a:lnTo>
                  <a:pt x="11087" y="2997"/>
                </a:lnTo>
                <a:lnTo>
                  <a:pt x="22161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k object 406"/>
          <p:cNvSpPr/>
          <p:nvPr/>
        </p:nvSpPr>
        <p:spPr>
          <a:xfrm>
            <a:off x="7378994" y="4357730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714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k object 407"/>
          <p:cNvSpPr/>
          <p:nvPr/>
        </p:nvSpPr>
        <p:spPr>
          <a:xfrm>
            <a:off x="7375597" y="4357730"/>
            <a:ext cx="2540" cy="52705"/>
          </a:xfrm>
          <a:custGeom>
            <a:avLst/>
            <a:gdLst/>
            <a:ahLst/>
            <a:cxnLst/>
            <a:rect l="l" t="t" r="r" b="b"/>
            <a:pathLst>
              <a:path w="2540" h="52704">
                <a:moveTo>
                  <a:pt x="2374" y="52565"/>
                </a:moveTo>
                <a:lnTo>
                  <a:pt x="0" y="52565"/>
                </a:lnTo>
                <a:lnTo>
                  <a:pt x="0" y="0"/>
                </a:lnTo>
                <a:lnTo>
                  <a:pt x="2374" y="0"/>
                </a:lnTo>
                <a:lnTo>
                  <a:pt x="2374" y="52565"/>
                </a:lnTo>
                <a:close/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k object 408"/>
          <p:cNvSpPr/>
          <p:nvPr/>
        </p:nvSpPr>
        <p:spPr>
          <a:xfrm>
            <a:off x="7375597" y="4410295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12" y="0"/>
                </a:lnTo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k object 409"/>
          <p:cNvSpPr/>
          <p:nvPr/>
        </p:nvSpPr>
        <p:spPr>
          <a:xfrm>
            <a:off x="7435732" y="4357730"/>
            <a:ext cx="2540" cy="52705"/>
          </a:xfrm>
          <a:custGeom>
            <a:avLst/>
            <a:gdLst/>
            <a:ahLst/>
            <a:cxnLst/>
            <a:rect l="l" t="t" r="r" b="b"/>
            <a:pathLst>
              <a:path w="2540" h="52704">
                <a:moveTo>
                  <a:pt x="2209" y="0"/>
                </a:moveTo>
                <a:lnTo>
                  <a:pt x="0" y="0"/>
                </a:lnTo>
                <a:lnTo>
                  <a:pt x="0" y="52565"/>
                </a:lnTo>
                <a:lnTo>
                  <a:pt x="2209" y="52565"/>
                </a:lnTo>
                <a:lnTo>
                  <a:pt x="2209" y="0"/>
                </a:lnTo>
                <a:close/>
              </a:path>
            </a:pathLst>
          </a:custGeom>
          <a:ln w="317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k object 410"/>
          <p:cNvSpPr/>
          <p:nvPr/>
        </p:nvSpPr>
        <p:spPr>
          <a:xfrm>
            <a:off x="7365453" y="4438279"/>
            <a:ext cx="82499" cy="788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k object 411"/>
          <p:cNvSpPr/>
          <p:nvPr/>
        </p:nvSpPr>
        <p:spPr>
          <a:xfrm>
            <a:off x="7365460" y="4256167"/>
            <a:ext cx="82486" cy="788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3755" y="371996"/>
            <a:ext cx="6825439" cy="1266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156" y="2015176"/>
            <a:ext cx="10758637" cy="421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8803" y="6366129"/>
            <a:ext cx="3895344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647" y="6366129"/>
            <a:ext cx="2799778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4524" y="6366129"/>
            <a:ext cx="2799778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://www.lite-led.dk/tenni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083" y="132003"/>
            <a:ext cx="2944495" cy="2633980"/>
          </a:xfrm>
          <a:custGeom>
            <a:avLst/>
            <a:gdLst/>
            <a:ahLst/>
            <a:cxnLst/>
            <a:rect l="l" t="t" r="r" b="b"/>
            <a:pathLst>
              <a:path w="2944495" h="2633980">
                <a:moveTo>
                  <a:pt x="0" y="2633662"/>
                </a:moveTo>
                <a:lnTo>
                  <a:pt x="2944075" y="2633662"/>
                </a:lnTo>
                <a:lnTo>
                  <a:pt x="2944075" y="0"/>
                </a:lnTo>
                <a:lnTo>
                  <a:pt x="0" y="0"/>
                </a:lnTo>
                <a:lnTo>
                  <a:pt x="0" y="2633662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837" y="129006"/>
            <a:ext cx="8976233" cy="658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619012" y="1929303"/>
            <a:ext cx="19081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i="1" spc="-5" dirty="0">
                <a:solidFill>
                  <a:srgbClr val="706F6F"/>
                </a:solidFill>
                <a:latin typeface="Calibri Light"/>
                <a:cs typeface="Calibri Light"/>
              </a:rPr>
              <a:t>Lighting the</a:t>
            </a:r>
            <a:r>
              <a:rPr sz="2000" b="0" i="1" spc="-45" dirty="0">
                <a:solidFill>
                  <a:srgbClr val="706F6F"/>
                </a:solidFill>
                <a:latin typeface="Calibri Light"/>
                <a:cs typeface="Calibri Light"/>
              </a:rPr>
              <a:t> </a:t>
            </a:r>
            <a:r>
              <a:rPr sz="2000" b="0" i="1" spc="-5" dirty="0">
                <a:solidFill>
                  <a:srgbClr val="706F6F"/>
                </a:solidFill>
                <a:latin typeface="Calibri Light"/>
                <a:cs typeface="Calibri Light"/>
              </a:rPr>
              <a:t>future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94108" y="3283304"/>
            <a:ext cx="17570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706F6F"/>
                </a:solidFill>
                <a:latin typeface="Calibri"/>
                <a:cs typeface="Calibri"/>
              </a:rPr>
              <a:t>LITE</a:t>
            </a:r>
            <a:r>
              <a:rPr sz="4000" b="1" spc="-90" dirty="0">
                <a:solidFill>
                  <a:srgbClr val="706F6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706F6F"/>
                </a:solidFill>
                <a:latin typeface="Calibri"/>
                <a:cs typeface="Calibri"/>
              </a:rPr>
              <a:t>A/S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78345" y="4528149"/>
            <a:ext cx="23856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solidFill>
                  <a:srgbClr val="96C120"/>
                </a:solidFill>
                <a:latin typeface="Calibri"/>
                <a:cs typeface="Calibri"/>
              </a:rPr>
              <a:t>LED-belysning </a:t>
            </a:r>
            <a:r>
              <a:rPr sz="2000" i="1" spc="-10" dirty="0">
                <a:solidFill>
                  <a:srgbClr val="96C120"/>
                </a:solidFill>
                <a:latin typeface="Calibri"/>
                <a:cs typeface="Calibri"/>
              </a:rPr>
              <a:t>til  </a:t>
            </a:r>
            <a:r>
              <a:rPr sz="2000" i="1" spc="-5" dirty="0">
                <a:solidFill>
                  <a:srgbClr val="96C120"/>
                </a:solidFill>
                <a:latin typeface="Calibri"/>
                <a:cs typeface="Calibri"/>
              </a:rPr>
              <a:t>udendørs og</a:t>
            </a:r>
            <a:r>
              <a:rPr sz="2000" i="1" spc="-95" dirty="0">
                <a:solidFill>
                  <a:srgbClr val="96C12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96C120"/>
                </a:solidFill>
                <a:latin typeface="Calibri"/>
                <a:cs typeface="Calibri"/>
              </a:rPr>
              <a:t>indendørs  tennisanlæg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77119" y="4180363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003" y="0"/>
                </a:lnTo>
              </a:path>
            </a:pathLst>
          </a:custGeom>
          <a:ln w="25400">
            <a:solidFill>
              <a:srgbClr val="96C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69998" y="790420"/>
            <a:ext cx="1487170" cy="798830"/>
          </a:xfrm>
          <a:custGeom>
            <a:avLst/>
            <a:gdLst/>
            <a:ahLst/>
            <a:cxnLst/>
            <a:rect l="l" t="t" r="r" b="b"/>
            <a:pathLst>
              <a:path w="1487170" h="798830">
                <a:moveTo>
                  <a:pt x="1486788" y="0"/>
                </a:moveTo>
                <a:lnTo>
                  <a:pt x="403986" y="0"/>
                </a:lnTo>
                <a:lnTo>
                  <a:pt x="356856" y="2685"/>
                </a:lnTo>
                <a:lnTo>
                  <a:pt x="311345" y="10542"/>
                </a:lnTo>
                <a:lnTo>
                  <a:pt x="267732" y="23271"/>
                </a:lnTo>
                <a:lnTo>
                  <a:pt x="226321" y="40572"/>
                </a:lnTo>
                <a:lnTo>
                  <a:pt x="187414" y="62147"/>
                </a:lnTo>
                <a:lnTo>
                  <a:pt x="151315" y="87695"/>
                </a:lnTo>
                <a:lnTo>
                  <a:pt x="118327" y="116917"/>
                </a:lnTo>
                <a:lnTo>
                  <a:pt x="88754" y="149514"/>
                </a:lnTo>
                <a:lnTo>
                  <a:pt x="62898" y="185187"/>
                </a:lnTo>
                <a:lnTo>
                  <a:pt x="41063" y="223635"/>
                </a:lnTo>
                <a:lnTo>
                  <a:pt x="23553" y="264560"/>
                </a:lnTo>
                <a:lnTo>
                  <a:pt x="10670" y="307662"/>
                </a:lnTo>
                <a:lnTo>
                  <a:pt x="2718" y="352641"/>
                </a:lnTo>
                <a:lnTo>
                  <a:pt x="0" y="399199"/>
                </a:lnTo>
                <a:lnTo>
                  <a:pt x="2718" y="445756"/>
                </a:lnTo>
                <a:lnTo>
                  <a:pt x="10670" y="490736"/>
                </a:lnTo>
                <a:lnTo>
                  <a:pt x="23553" y="533839"/>
                </a:lnTo>
                <a:lnTo>
                  <a:pt x="41063" y="574765"/>
                </a:lnTo>
                <a:lnTo>
                  <a:pt x="62898" y="613214"/>
                </a:lnTo>
                <a:lnTo>
                  <a:pt x="88754" y="648888"/>
                </a:lnTo>
                <a:lnTo>
                  <a:pt x="118327" y="681486"/>
                </a:lnTo>
                <a:lnTo>
                  <a:pt x="151315" y="710710"/>
                </a:lnTo>
                <a:lnTo>
                  <a:pt x="187414" y="736259"/>
                </a:lnTo>
                <a:lnTo>
                  <a:pt x="226321" y="757835"/>
                </a:lnTo>
                <a:lnTo>
                  <a:pt x="267732" y="775138"/>
                </a:lnTo>
                <a:lnTo>
                  <a:pt x="311345" y="787867"/>
                </a:lnTo>
                <a:lnTo>
                  <a:pt x="356856" y="795725"/>
                </a:lnTo>
                <a:lnTo>
                  <a:pt x="403961" y="798410"/>
                </a:lnTo>
                <a:lnTo>
                  <a:pt x="1486788" y="798372"/>
                </a:lnTo>
                <a:lnTo>
                  <a:pt x="1486788" y="0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01524" y="1360580"/>
            <a:ext cx="307340" cy="0"/>
          </a:xfrm>
          <a:custGeom>
            <a:avLst/>
            <a:gdLst/>
            <a:ahLst/>
            <a:cxnLst/>
            <a:rect l="l" t="t" r="r" b="b"/>
            <a:pathLst>
              <a:path w="307340">
                <a:moveTo>
                  <a:pt x="0" y="0"/>
                </a:moveTo>
                <a:lnTo>
                  <a:pt x="307187" y="0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01524" y="974500"/>
            <a:ext cx="87630" cy="347980"/>
          </a:xfrm>
          <a:custGeom>
            <a:avLst/>
            <a:gdLst/>
            <a:ahLst/>
            <a:cxnLst/>
            <a:rect l="l" t="t" r="r" b="b"/>
            <a:pathLst>
              <a:path w="87629" h="347980">
                <a:moveTo>
                  <a:pt x="0" y="347979"/>
                </a:moveTo>
                <a:lnTo>
                  <a:pt x="87236" y="347979"/>
                </a:lnTo>
                <a:lnTo>
                  <a:pt x="87236" y="0"/>
                </a:lnTo>
                <a:lnTo>
                  <a:pt x="0" y="0"/>
                </a:lnTo>
                <a:lnTo>
                  <a:pt x="0" y="347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08284" y="974902"/>
            <a:ext cx="87630" cy="424180"/>
          </a:xfrm>
          <a:custGeom>
            <a:avLst/>
            <a:gdLst/>
            <a:ahLst/>
            <a:cxnLst/>
            <a:rect l="l" t="t" r="r" b="b"/>
            <a:pathLst>
              <a:path w="87629" h="424180">
                <a:moveTo>
                  <a:pt x="0" y="0"/>
                </a:moveTo>
                <a:lnTo>
                  <a:pt x="87198" y="0"/>
                </a:lnTo>
                <a:lnTo>
                  <a:pt x="87198" y="423773"/>
                </a:lnTo>
                <a:lnTo>
                  <a:pt x="0" y="42377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46700" y="1062156"/>
            <a:ext cx="87630" cy="336550"/>
          </a:xfrm>
          <a:custGeom>
            <a:avLst/>
            <a:gdLst/>
            <a:ahLst/>
            <a:cxnLst/>
            <a:rect l="l" t="t" r="r" b="b"/>
            <a:pathLst>
              <a:path w="87629" h="336550">
                <a:moveTo>
                  <a:pt x="87236" y="0"/>
                </a:moveTo>
                <a:lnTo>
                  <a:pt x="0" y="0"/>
                </a:lnTo>
                <a:lnTo>
                  <a:pt x="0" y="336524"/>
                </a:lnTo>
                <a:lnTo>
                  <a:pt x="87236" y="336524"/>
                </a:lnTo>
                <a:lnTo>
                  <a:pt x="87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07127" y="974895"/>
            <a:ext cx="361950" cy="87630"/>
          </a:xfrm>
          <a:custGeom>
            <a:avLst/>
            <a:gdLst/>
            <a:ahLst/>
            <a:cxnLst/>
            <a:rect l="l" t="t" r="r" b="b"/>
            <a:pathLst>
              <a:path w="361950" h="87630">
                <a:moveTo>
                  <a:pt x="361442" y="0"/>
                </a:moveTo>
                <a:lnTo>
                  <a:pt x="0" y="0"/>
                </a:lnTo>
                <a:lnTo>
                  <a:pt x="0" y="87261"/>
                </a:lnTo>
                <a:lnTo>
                  <a:pt x="361442" y="87261"/>
                </a:lnTo>
                <a:lnTo>
                  <a:pt x="361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13947" y="79075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121767" y="121818"/>
                </a:moveTo>
                <a:lnTo>
                  <a:pt x="0" y="121818"/>
                </a:lnTo>
                <a:lnTo>
                  <a:pt x="0" y="0"/>
                </a:lnTo>
                <a:lnTo>
                  <a:pt x="121767" y="0"/>
                </a:lnTo>
                <a:lnTo>
                  <a:pt x="121767" y="121818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83200" y="79075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121780" y="121818"/>
                </a:moveTo>
                <a:lnTo>
                  <a:pt x="0" y="121818"/>
                </a:lnTo>
                <a:lnTo>
                  <a:pt x="0" y="0"/>
                </a:lnTo>
                <a:lnTo>
                  <a:pt x="121780" y="0"/>
                </a:lnTo>
                <a:lnTo>
                  <a:pt x="121780" y="121818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52466" y="79075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121767" y="121818"/>
                </a:moveTo>
                <a:lnTo>
                  <a:pt x="0" y="121818"/>
                </a:lnTo>
                <a:lnTo>
                  <a:pt x="0" y="0"/>
                </a:lnTo>
                <a:lnTo>
                  <a:pt x="121767" y="0"/>
                </a:lnTo>
                <a:lnTo>
                  <a:pt x="121767" y="121818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83200" y="112892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121780" y="121818"/>
                </a:moveTo>
                <a:lnTo>
                  <a:pt x="0" y="121818"/>
                </a:lnTo>
                <a:lnTo>
                  <a:pt x="0" y="0"/>
                </a:lnTo>
                <a:lnTo>
                  <a:pt x="121780" y="0"/>
                </a:lnTo>
                <a:lnTo>
                  <a:pt x="121780" y="121818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52466" y="112892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121767" y="121818"/>
                </a:moveTo>
                <a:lnTo>
                  <a:pt x="0" y="121818"/>
                </a:lnTo>
                <a:lnTo>
                  <a:pt x="0" y="0"/>
                </a:lnTo>
                <a:lnTo>
                  <a:pt x="121767" y="0"/>
                </a:lnTo>
                <a:lnTo>
                  <a:pt x="121767" y="121818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13947" y="146712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121767" y="121818"/>
                </a:moveTo>
                <a:lnTo>
                  <a:pt x="0" y="121818"/>
                </a:lnTo>
                <a:lnTo>
                  <a:pt x="0" y="0"/>
                </a:lnTo>
                <a:lnTo>
                  <a:pt x="121767" y="0"/>
                </a:lnTo>
                <a:lnTo>
                  <a:pt x="121767" y="121818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283200" y="146712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121780" y="121818"/>
                </a:moveTo>
                <a:lnTo>
                  <a:pt x="0" y="121818"/>
                </a:lnTo>
                <a:lnTo>
                  <a:pt x="0" y="0"/>
                </a:lnTo>
                <a:lnTo>
                  <a:pt x="121780" y="0"/>
                </a:lnTo>
                <a:lnTo>
                  <a:pt x="121780" y="121818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52466" y="146712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121767" y="121818"/>
                </a:moveTo>
                <a:lnTo>
                  <a:pt x="0" y="121818"/>
                </a:lnTo>
                <a:lnTo>
                  <a:pt x="0" y="0"/>
                </a:lnTo>
                <a:lnTo>
                  <a:pt x="121767" y="0"/>
                </a:lnTo>
                <a:lnTo>
                  <a:pt x="121767" y="121818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13909" y="95986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121818" y="0"/>
                </a:lnTo>
                <a:lnTo>
                  <a:pt x="121818" y="121780"/>
                </a:lnTo>
                <a:lnTo>
                  <a:pt x="0" y="121780"/>
                </a:lnTo>
                <a:lnTo>
                  <a:pt x="0" y="0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13909" y="112896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121818" y="0"/>
                </a:lnTo>
                <a:lnTo>
                  <a:pt x="121818" y="121767"/>
                </a:lnTo>
                <a:lnTo>
                  <a:pt x="0" y="121767"/>
                </a:lnTo>
                <a:lnTo>
                  <a:pt x="0" y="0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13909" y="129804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121818" y="0"/>
                </a:lnTo>
                <a:lnTo>
                  <a:pt x="121818" y="121780"/>
                </a:lnTo>
                <a:lnTo>
                  <a:pt x="0" y="121780"/>
                </a:lnTo>
                <a:lnTo>
                  <a:pt x="0" y="0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840" y="2107260"/>
            <a:ext cx="11920306" cy="4608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0873" y="765615"/>
            <a:ext cx="78860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>
                <a:solidFill>
                  <a:srgbClr val="4A4A49"/>
                </a:solidFill>
              </a:rPr>
              <a:t>SORØ </a:t>
            </a:r>
            <a:r>
              <a:rPr spc="135" dirty="0">
                <a:solidFill>
                  <a:srgbClr val="4A4A49"/>
                </a:solidFill>
              </a:rPr>
              <a:t>TENNISFORENING,</a:t>
            </a:r>
            <a:r>
              <a:rPr spc="30" dirty="0">
                <a:solidFill>
                  <a:srgbClr val="4A4A49"/>
                </a:solidFill>
              </a:rPr>
              <a:t> </a:t>
            </a:r>
            <a:r>
              <a:rPr spc="15" dirty="0">
                <a:solidFill>
                  <a:srgbClr val="4A4A49"/>
                </a:solidFill>
              </a:rPr>
              <a:t>RESULTAT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837" y="132003"/>
            <a:ext cx="7152640" cy="1975485"/>
          </a:xfrm>
          <a:custGeom>
            <a:avLst/>
            <a:gdLst/>
            <a:ahLst/>
            <a:cxnLst/>
            <a:rect l="l" t="t" r="r" b="b"/>
            <a:pathLst>
              <a:path w="7152640" h="1975485">
                <a:moveTo>
                  <a:pt x="0" y="1975243"/>
                </a:moveTo>
                <a:lnTo>
                  <a:pt x="7152195" y="1975243"/>
                </a:lnTo>
                <a:lnTo>
                  <a:pt x="7152195" y="0"/>
                </a:lnTo>
                <a:lnTo>
                  <a:pt x="0" y="0"/>
                </a:lnTo>
                <a:lnTo>
                  <a:pt x="0" y="1975243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2763" y="765615"/>
            <a:ext cx="64331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OM </a:t>
            </a:r>
            <a:r>
              <a:rPr spc="114" dirty="0"/>
              <a:t>SORØ</a:t>
            </a:r>
            <a:r>
              <a:rPr spc="150" dirty="0"/>
              <a:t> TENNISFORENING</a:t>
            </a:r>
          </a:p>
        </p:txBody>
      </p:sp>
      <p:sp>
        <p:nvSpPr>
          <p:cNvPr id="4" name="object 4"/>
          <p:cNvSpPr/>
          <p:nvPr/>
        </p:nvSpPr>
        <p:spPr>
          <a:xfrm>
            <a:off x="7276033" y="132004"/>
            <a:ext cx="4768126" cy="6584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3171" y="3160052"/>
            <a:ext cx="482346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b="0" i="1" spc="-5" dirty="0">
                <a:solidFill>
                  <a:srgbClr val="575756"/>
                </a:solidFill>
                <a:latin typeface="Calibri Light"/>
                <a:cs typeface="Calibri Light"/>
              </a:rPr>
              <a:t>“Belysningen fungerer </a:t>
            </a:r>
            <a:r>
              <a:rPr sz="2500" b="0" i="1" spc="-10" dirty="0">
                <a:solidFill>
                  <a:srgbClr val="575756"/>
                </a:solidFill>
                <a:latin typeface="Calibri Light"/>
                <a:cs typeface="Calibri Light"/>
              </a:rPr>
              <a:t>superfint, </a:t>
            </a:r>
            <a:r>
              <a:rPr sz="2500" b="0" i="1" dirty="0">
                <a:solidFill>
                  <a:srgbClr val="575756"/>
                </a:solidFill>
                <a:latin typeface="Calibri Light"/>
                <a:cs typeface="Calibri Light"/>
              </a:rPr>
              <a:t>den  blænder </a:t>
            </a:r>
            <a:r>
              <a:rPr sz="2500" b="0" i="1" spc="-5" dirty="0">
                <a:solidFill>
                  <a:srgbClr val="575756"/>
                </a:solidFill>
                <a:latin typeface="Calibri Light"/>
                <a:cs typeface="Calibri Light"/>
              </a:rPr>
              <a:t>slet </a:t>
            </a:r>
            <a:r>
              <a:rPr sz="2500" b="0" i="1" spc="-20" dirty="0">
                <a:solidFill>
                  <a:srgbClr val="575756"/>
                </a:solidFill>
                <a:latin typeface="Calibri Light"/>
                <a:cs typeface="Calibri Light"/>
              </a:rPr>
              <a:t>ikke, </a:t>
            </a:r>
            <a:r>
              <a:rPr sz="2500" b="0" i="1" spc="-25" dirty="0">
                <a:solidFill>
                  <a:srgbClr val="575756"/>
                </a:solidFill>
                <a:latin typeface="Calibri Light"/>
                <a:cs typeface="Calibri Light"/>
              </a:rPr>
              <a:t>hvilket </a:t>
            </a:r>
            <a:r>
              <a:rPr sz="2500" b="0" i="1" dirty="0">
                <a:solidFill>
                  <a:srgbClr val="575756"/>
                </a:solidFill>
                <a:latin typeface="Calibri Light"/>
                <a:cs typeface="Calibri Light"/>
              </a:rPr>
              <a:t>vi var </a:t>
            </a:r>
            <a:r>
              <a:rPr sz="2500" b="0" i="1" spc="-5" dirty="0">
                <a:solidFill>
                  <a:srgbClr val="575756"/>
                </a:solidFill>
                <a:latin typeface="Calibri Light"/>
                <a:cs typeface="Calibri Light"/>
              </a:rPr>
              <a:t>meget  spændte </a:t>
            </a:r>
            <a:r>
              <a:rPr sz="2500" b="0" i="1" dirty="0">
                <a:solidFill>
                  <a:srgbClr val="575756"/>
                </a:solidFill>
                <a:latin typeface="Calibri Light"/>
                <a:cs typeface="Calibri Light"/>
              </a:rPr>
              <a:t>på. Den er </a:t>
            </a:r>
            <a:r>
              <a:rPr sz="2500" b="0" i="1" spc="-10" dirty="0">
                <a:solidFill>
                  <a:srgbClr val="575756"/>
                </a:solidFill>
                <a:latin typeface="Calibri Light"/>
                <a:cs typeface="Calibri Light"/>
              </a:rPr>
              <a:t>faktisk </a:t>
            </a:r>
            <a:r>
              <a:rPr sz="2500" b="0" i="1" dirty="0">
                <a:solidFill>
                  <a:srgbClr val="575756"/>
                </a:solidFill>
                <a:latin typeface="Calibri Light"/>
                <a:cs typeface="Calibri Light"/>
              </a:rPr>
              <a:t>bedre end  </a:t>
            </a:r>
            <a:r>
              <a:rPr sz="2500" b="0" i="1" spc="-5" dirty="0">
                <a:solidFill>
                  <a:srgbClr val="575756"/>
                </a:solidFill>
                <a:latin typeface="Calibri Light"/>
                <a:cs typeface="Calibri Light"/>
              </a:rPr>
              <a:t>mange indendørs</a:t>
            </a:r>
            <a:r>
              <a:rPr sz="2500" b="0" i="1" spc="-15" dirty="0">
                <a:solidFill>
                  <a:srgbClr val="575756"/>
                </a:solidFill>
                <a:latin typeface="Calibri Light"/>
                <a:cs typeface="Calibri Light"/>
              </a:rPr>
              <a:t> </a:t>
            </a:r>
            <a:r>
              <a:rPr sz="2500" b="0" i="1" spc="-40" dirty="0">
                <a:solidFill>
                  <a:srgbClr val="575756"/>
                </a:solidFill>
                <a:latin typeface="Calibri Light"/>
                <a:cs typeface="Calibri Light"/>
              </a:rPr>
              <a:t>belysninger.”</a:t>
            </a:r>
            <a:endParaRPr sz="25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Medlem hos </a:t>
            </a:r>
            <a:r>
              <a:rPr sz="2500" b="0" spc="-15" dirty="0">
                <a:solidFill>
                  <a:srgbClr val="575756"/>
                </a:solidFill>
                <a:latin typeface="Calibri Light"/>
                <a:cs typeface="Calibri Light"/>
              </a:rPr>
              <a:t>Sorø</a:t>
            </a:r>
            <a:r>
              <a:rPr sz="2500" b="0" spc="-30" dirty="0">
                <a:solidFill>
                  <a:srgbClr val="575756"/>
                </a:solidFill>
                <a:latin typeface="Calibri Light"/>
                <a:cs typeface="Calibri Light"/>
              </a:rPr>
              <a:t> Tennisforening</a:t>
            </a:r>
            <a:endParaRPr sz="2500">
              <a:latin typeface="Calibri Light"/>
              <a:cs typeface="Calibri Ligh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837" y="132003"/>
            <a:ext cx="11920855" cy="6584315"/>
          </a:xfrm>
          <a:custGeom>
            <a:avLst/>
            <a:gdLst/>
            <a:ahLst/>
            <a:cxnLst/>
            <a:rect l="l" t="t" r="r" b="b"/>
            <a:pathLst>
              <a:path w="11920855" h="6584315">
                <a:moveTo>
                  <a:pt x="0" y="6584162"/>
                </a:moveTo>
                <a:lnTo>
                  <a:pt x="11920321" y="6584162"/>
                </a:lnTo>
                <a:lnTo>
                  <a:pt x="11920321" y="0"/>
                </a:lnTo>
                <a:lnTo>
                  <a:pt x="0" y="0"/>
                </a:lnTo>
                <a:lnTo>
                  <a:pt x="0" y="6584162"/>
                </a:lnTo>
                <a:close/>
              </a:path>
            </a:pathLst>
          </a:custGeom>
          <a:solidFill>
            <a:srgbClr val="4A4A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68788" y="2894540"/>
            <a:ext cx="41027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8010" marR="5080" indent="-575945">
              <a:lnSpc>
                <a:spcPct val="100000"/>
              </a:lnSpc>
              <a:spcBef>
                <a:spcPts val="100"/>
              </a:spcBef>
            </a:pPr>
            <a:r>
              <a:rPr sz="2500" b="0" i="1" spc="-5" dirty="0">
                <a:latin typeface="Calibri Light"/>
                <a:cs typeface="Calibri Light"/>
              </a:rPr>
              <a:t>Se mere om tennisbelysning </a:t>
            </a:r>
            <a:r>
              <a:rPr sz="2500" b="0" i="1" dirty="0">
                <a:latin typeface="Calibri Light"/>
                <a:cs typeface="Calibri Light"/>
              </a:rPr>
              <a:t>på:  </a:t>
            </a:r>
            <a:r>
              <a:rPr sz="2500" b="0" i="1" spc="-10" dirty="0">
                <a:latin typeface="Calibri Light"/>
                <a:cs typeface="Calibri Light"/>
                <a:hlinkClick r:id="rId2"/>
              </a:rPr>
              <a:t>www.lite-led.dk/tennis</a:t>
            </a:r>
            <a:endParaRPr sz="25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6506" y="1448836"/>
            <a:ext cx="1906905" cy="1024255"/>
          </a:xfrm>
          <a:custGeom>
            <a:avLst/>
            <a:gdLst/>
            <a:ahLst/>
            <a:cxnLst/>
            <a:rect l="l" t="t" r="r" b="b"/>
            <a:pathLst>
              <a:path w="1906904" h="1024255">
                <a:moveTo>
                  <a:pt x="1906371" y="0"/>
                </a:moveTo>
                <a:lnTo>
                  <a:pt x="517994" y="0"/>
                </a:lnTo>
                <a:lnTo>
                  <a:pt x="470827" y="2091"/>
                </a:lnTo>
                <a:lnTo>
                  <a:pt x="424870" y="8245"/>
                </a:lnTo>
                <a:lnTo>
                  <a:pt x="380281" y="18281"/>
                </a:lnTo>
                <a:lnTo>
                  <a:pt x="337243" y="32019"/>
                </a:lnTo>
                <a:lnTo>
                  <a:pt x="295938" y="49277"/>
                </a:lnTo>
                <a:lnTo>
                  <a:pt x="256551" y="69876"/>
                </a:lnTo>
                <a:lnTo>
                  <a:pt x="219263" y="93635"/>
                </a:lnTo>
                <a:lnTo>
                  <a:pt x="184258" y="120373"/>
                </a:lnTo>
                <a:lnTo>
                  <a:pt x="151718" y="149909"/>
                </a:lnTo>
                <a:lnTo>
                  <a:pt x="121828" y="182063"/>
                </a:lnTo>
                <a:lnTo>
                  <a:pt x="94768" y="216654"/>
                </a:lnTo>
                <a:lnTo>
                  <a:pt x="70723" y="253503"/>
                </a:lnTo>
                <a:lnTo>
                  <a:pt x="49875" y="292427"/>
                </a:lnTo>
                <a:lnTo>
                  <a:pt x="32408" y="333248"/>
                </a:lnTo>
                <a:lnTo>
                  <a:pt x="18504" y="375783"/>
                </a:lnTo>
                <a:lnTo>
                  <a:pt x="8345" y="419853"/>
                </a:lnTo>
                <a:lnTo>
                  <a:pt x="2116" y="465276"/>
                </a:lnTo>
                <a:lnTo>
                  <a:pt x="0" y="511873"/>
                </a:lnTo>
                <a:lnTo>
                  <a:pt x="2116" y="558462"/>
                </a:lnTo>
                <a:lnTo>
                  <a:pt x="8345" y="603880"/>
                </a:lnTo>
                <a:lnTo>
                  <a:pt x="18504" y="647945"/>
                </a:lnTo>
                <a:lnTo>
                  <a:pt x="32408" y="690476"/>
                </a:lnTo>
                <a:lnTo>
                  <a:pt x="49875" y="731294"/>
                </a:lnTo>
                <a:lnTo>
                  <a:pt x="70723" y="770217"/>
                </a:lnTo>
                <a:lnTo>
                  <a:pt x="94768" y="807065"/>
                </a:lnTo>
                <a:lnTo>
                  <a:pt x="121828" y="841657"/>
                </a:lnTo>
                <a:lnTo>
                  <a:pt x="151718" y="873812"/>
                </a:lnTo>
                <a:lnTo>
                  <a:pt x="184258" y="903349"/>
                </a:lnTo>
                <a:lnTo>
                  <a:pt x="219263" y="930089"/>
                </a:lnTo>
                <a:lnTo>
                  <a:pt x="256551" y="953849"/>
                </a:lnTo>
                <a:lnTo>
                  <a:pt x="295938" y="974450"/>
                </a:lnTo>
                <a:lnTo>
                  <a:pt x="337243" y="991710"/>
                </a:lnTo>
                <a:lnTo>
                  <a:pt x="380281" y="1005449"/>
                </a:lnTo>
                <a:lnTo>
                  <a:pt x="424870" y="1015487"/>
                </a:lnTo>
                <a:lnTo>
                  <a:pt x="470827" y="1021642"/>
                </a:lnTo>
                <a:lnTo>
                  <a:pt x="517969" y="1023734"/>
                </a:lnTo>
                <a:lnTo>
                  <a:pt x="1906371" y="1023670"/>
                </a:lnTo>
                <a:lnTo>
                  <a:pt x="1906371" y="0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09817" y="2130971"/>
            <a:ext cx="394335" cy="97790"/>
          </a:xfrm>
          <a:custGeom>
            <a:avLst/>
            <a:gdLst/>
            <a:ahLst/>
            <a:cxnLst/>
            <a:rect l="l" t="t" r="r" b="b"/>
            <a:pathLst>
              <a:path w="394335" h="97789">
                <a:moveTo>
                  <a:pt x="0" y="97789"/>
                </a:moveTo>
                <a:lnTo>
                  <a:pt x="393877" y="97789"/>
                </a:lnTo>
                <a:lnTo>
                  <a:pt x="393877" y="0"/>
                </a:lnTo>
                <a:lnTo>
                  <a:pt x="0" y="0"/>
                </a:lnTo>
                <a:lnTo>
                  <a:pt x="0" y="97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09817" y="1685201"/>
            <a:ext cx="112395" cy="445770"/>
          </a:xfrm>
          <a:custGeom>
            <a:avLst/>
            <a:gdLst/>
            <a:ahLst/>
            <a:cxnLst/>
            <a:rect l="l" t="t" r="r" b="b"/>
            <a:pathLst>
              <a:path w="112395" h="445769">
                <a:moveTo>
                  <a:pt x="0" y="445770"/>
                </a:moveTo>
                <a:lnTo>
                  <a:pt x="111848" y="445770"/>
                </a:lnTo>
                <a:lnTo>
                  <a:pt x="111848" y="0"/>
                </a:lnTo>
                <a:lnTo>
                  <a:pt x="0" y="0"/>
                </a:lnTo>
                <a:lnTo>
                  <a:pt x="0" y="4457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1357" y="1685353"/>
            <a:ext cx="112395" cy="543560"/>
          </a:xfrm>
          <a:custGeom>
            <a:avLst/>
            <a:gdLst/>
            <a:ahLst/>
            <a:cxnLst/>
            <a:rect l="l" t="t" r="r" b="b"/>
            <a:pathLst>
              <a:path w="112395" h="543560">
                <a:moveTo>
                  <a:pt x="0" y="0"/>
                </a:moveTo>
                <a:lnTo>
                  <a:pt x="111798" y="0"/>
                </a:lnTo>
                <a:lnTo>
                  <a:pt x="111798" y="543407"/>
                </a:lnTo>
                <a:lnTo>
                  <a:pt x="0" y="5434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65285" y="1797262"/>
            <a:ext cx="112395" cy="431800"/>
          </a:xfrm>
          <a:custGeom>
            <a:avLst/>
            <a:gdLst/>
            <a:ahLst/>
            <a:cxnLst/>
            <a:rect l="l" t="t" r="r" b="b"/>
            <a:pathLst>
              <a:path w="112395" h="431800">
                <a:moveTo>
                  <a:pt x="111848" y="0"/>
                </a:moveTo>
                <a:lnTo>
                  <a:pt x="0" y="0"/>
                </a:lnTo>
                <a:lnTo>
                  <a:pt x="0" y="431495"/>
                </a:lnTo>
                <a:lnTo>
                  <a:pt x="111848" y="431495"/>
                </a:lnTo>
                <a:lnTo>
                  <a:pt x="111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6317" y="1685349"/>
            <a:ext cx="463550" cy="112395"/>
          </a:xfrm>
          <a:custGeom>
            <a:avLst/>
            <a:gdLst/>
            <a:ahLst/>
            <a:cxnLst/>
            <a:rect l="l" t="t" r="r" b="b"/>
            <a:pathLst>
              <a:path w="463550" h="112394">
                <a:moveTo>
                  <a:pt x="463461" y="0"/>
                </a:moveTo>
                <a:lnTo>
                  <a:pt x="0" y="0"/>
                </a:lnTo>
                <a:lnTo>
                  <a:pt x="0" y="111912"/>
                </a:lnTo>
                <a:lnTo>
                  <a:pt x="463461" y="111912"/>
                </a:lnTo>
                <a:lnTo>
                  <a:pt x="463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36194" y="1449260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09" h="156209">
                <a:moveTo>
                  <a:pt x="0" y="156197"/>
                </a:moveTo>
                <a:lnTo>
                  <a:pt x="156133" y="156197"/>
                </a:lnTo>
                <a:lnTo>
                  <a:pt x="156133" y="0"/>
                </a:lnTo>
                <a:lnTo>
                  <a:pt x="0" y="0"/>
                </a:lnTo>
                <a:lnTo>
                  <a:pt x="0" y="156197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53198" y="1449260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09" h="156209">
                <a:moveTo>
                  <a:pt x="0" y="156197"/>
                </a:moveTo>
                <a:lnTo>
                  <a:pt x="156159" y="156197"/>
                </a:lnTo>
                <a:lnTo>
                  <a:pt x="156159" y="0"/>
                </a:lnTo>
                <a:lnTo>
                  <a:pt x="0" y="0"/>
                </a:lnTo>
                <a:lnTo>
                  <a:pt x="0" y="156197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70216" y="1449260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09" h="156209">
                <a:moveTo>
                  <a:pt x="0" y="156197"/>
                </a:moveTo>
                <a:lnTo>
                  <a:pt x="156121" y="156197"/>
                </a:lnTo>
                <a:lnTo>
                  <a:pt x="156121" y="0"/>
                </a:lnTo>
                <a:lnTo>
                  <a:pt x="0" y="0"/>
                </a:lnTo>
                <a:lnTo>
                  <a:pt x="0" y="156197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53198" y="1882851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09" h="156210">
                <a:moveTo>
                  <a:pt x="156159" y="156184"/>
                </a:moveTo>
                <a:lnTo>
                  <a:pt x="0" y="156184"/>
                </a:lnTo>
                <a:lnTo>
                  <a:pt x="0" y="0"/>
                </a:lnTo>
                <a:lnTo>
                  <a:pt x="156159" y="0"/>
                </a:lnTo>
                <a:lnTo>
                  <a:pt x="156159" y="156184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70216" y="1882851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09" h="156210">
                <a:moveTo>
                  <a:pt x="156133" y="156184"/>
                </a:moveTo>
                <a:lnTo>
                  <a:pt x="0" y="156184"/>
                </a:lnTo>
                <a:lnTo>
                  <a:pt x="0" y="0"/>
                </a:lnTo>
                <a:lnTo>
                  <a:pt x="156133" y="0"/>
                </a:lnTo>
                <a:lnTo>
                  <a:pt x="156133" y="156184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36194" y="2316530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09" h="156210">
                <a:moveTo>
                  <a:pt x="0" y="156197"/>
                </a:moveTo>
                <a:lnTo>
                  <a:pt x="156133" y="156197"/>
                </a:lnTo>
                <a:lnTo>
                  <a:pt x="156133" y="0"/>
                </a:lnTo>
                <a:lnTo>
                  <a:pt x="0" y="0"/>
                </a:lnTo>
                <a:lnTo>
                  <a:pt x="0" y="156197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53198" y="2316530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09" h="156210">
                <a:moveTo>
                  <a:pt x="0" y="156197"/>
                </a:moveTo>
                <a:lnTo>
                  <a:pt x="156159" y="156197"/>
                </a:lnTo>
                <a:lnTo>
                  <a:pt x="156159" y="0"/>
                </a:lnTo>
                <a:lnTo>
                  <a:pt x="0" y="0"/>
                </a:lnTo>
                <a:lnTo>
                  <a:pt x="0" y="156197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70216" y="2316530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09" h="156210">
                <a:moveTo>
                  <a:pt x="0" y="156197"/>
                </a:moveTo>
                <a:lnTo>
                  <a:pt x="156121" y="156197"/>
                </a:lnTo>
                <a:lnTo>
                  <a:pt x="156121" y="0"/>
                </a:lnTo>
                <a:lnTo>
                  <a:pt x="0" y="0"/>
                </a:lnTo>
                <a:lnTo>
                  <a:pt x="0" y="156197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36130" y="1666075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09" h="156210">
                <a:moveTo>
                  <a:pt x="0" y="0"/>
                </a:moveTo>
                <a:lnTo>
                  <a:pt x="156197" y="0"/>
                </a:lnTo>
                <a:lnTo>
                  <a:pt x="156197" y="156159"/>
                </a:lnTo>
                <a:lnTo>
                  <a:pt x="0" y="156159"/>
                </a:lnTo>
                <a:lnTo>
                  <a:pt x="0" y="0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36130" y="1882914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09" h="156210">
                <a:moveTo>
                  <a:pt x="0" y="0"/>
                </a:moveTo>
                <a:lnTo>
                  <a:pt x="156197" y="0"/>
                </a:lnTo>
                <a:lnTo>
                  <a:pt x="156197" y="156121"/>
                </a:lnTo>
                <a:lnTo>
                  <a:pt x="0" y="156121"/>
                </a:lnTo>
                <a:lnTo>
                  <a:pt x="0" y="0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36130" y="2099703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09" h="156210">
                <a:moveTo>
                  <a:pt x="0" y="0"/>
                </a:moveTo>
                <a:lnTo>
                  <a:pt x="156197" y="0"/>
                </a:lnTo>
                <a:lnTo>
                  <a:pt x="156197" y="156184"/>
                </a:lnTo>
                <a:lnTo>
                  <a:pt x="0" y="156184"/>
                </a:lnTo>
                <a:lnTo>
                  <a:pt x="0" y="0"/>
                </a:lnTo>
                <a:close/>
              </a:path>
            </a:pathLst>
          </a:custGeom>
          <a:solidFill>
            <a:srgbClr val="7FB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97320" y="5194512"/>
            <a:ext cx="836294" cy="911225"/>
          </a:xfrm>
          <a:custGeom>
            <a:avLst/>
            <a:gdLst/>
            <a:ahLst/>
            <a:cxnLst/>
            <a:rect l="l" t="t" r="r" b="b"/>
            <a:pathLst>
              <a:path w="836295" h="911225">
                <a:moveTo>
                  <a:pt x="533500" y="1866"/>
                </a:moveTo>
                <a:lnTo>
                  <a:pt x="461251" y="1866"/>
                </a:lnTo>
                <a:lnTo>
                  <a:pt x="454342" y="78994"/>
                </a:lnTo>
                <a:lnTo>
                  <a:pt x="309448" y="78994"/>
                </a:lnTo>
                <a:lnTo>
                  <a:pt x="300494" y="154266"/>
                </a:lnTo>
                <a:lnTo>
                  <a:pt x="230377" y="154266"/>
                </a:lnTo>
                <a:lnTo>
                  <a:pt x="230377" y="230378"/>
                </a:lnTo>
                <a:lnTo>
                  <a:pt x="154177" y="230378"/>
                </a:lnTo>
                <a:lnTo>
                  <a:pt x="154177" y="303809"/>
                </a:lnTo>
                <a:lnTo>
                  <a:pt x="1777" y="303809"/>
                </a:lnTo>
                <a:lnTo>
                  <a:pt x="1777" y="381000"/>
                </a:lnTo>
                <a:lnTo>
                  <a:pt x="154177" y="381000"/>
                </a:lnTo>
                <a:lnTo>
                  <a:pt x="154177" y="609606"/>
                </a:lnTo>
                <a:lnTo>
                  <a:pt x="232003" y="613879"/>
                </a:lnTo>
                <a:lnTo>
                  <a:pt x="232003" y="760133"/>
                </a:lnTo>
                <a:lnTo>
                  <a:pt x="306400" y="766483"/>
                </a:lnTo>
                <a:lnTo>
                  <a:pt x="306400" y="910932"/>
                </a:lnTo>
                <a:lnTo>
                  <a:pt x="379907" y="910932"/>
                </a:lnTo>
                <a:lnTo>
                  <a:pt x="384301" y="842416"/>
                </a:lnTo>
                <a:lnTo>
                  <a:pt x="836091" y="842416"/>
                </a:lnTo>
                <a:lnTo>
                  <a:pt x="836091" y="841476"/>
                </a:lnTo>
                <a:lnTo>
                  <a:pt x="766978" y="836523"/>
                </a:lnTo>
                <a:lnTo>
                  <a:pt x="766978" y="759587"/>
                </a:lnTo>
                <a:lnTo>
                  <a:pt x="461251" y="759587"/>
                </a:lnTo>
                <a:lnTo>
                  <a:pt x="455548" y="691591"/>
                </a:lnTo>
                <a:lnTo>
                  <a:pt x="386181" y="683120"/>
                </a:lnTo>
                <a:lnTo>
                  <a:pt x="386181" y="611593"/>
                </a:lnTo>
                <a:lnTo>
                  <a:pt x="533247" y="611593"/>
                </a:lnTo>
                <a:lnTo>
                  <a:pt x="533247" y="609777"/>
                </a:lnTo>
                <a:lnTo>
                  <a:pt x="535051" y="609777"/>
                </a:lnTo>
                <a:lnTo>
                  <a:pt x="535051" y="538670"/>
                </a:lnTo>
                <a:lnTo>
                  <a:pt x="758280" y="538670"/>
                </a:lnTo>
                <a:lnTo>
                  <a:pt x="757961" y="536054"/>
                </a:lnTo>
                <a:lnTo>
                  <a:pt x="689165" y="532028"/>
                </a:lnTo>
                <a:lnTo>
                  <a:pt x="688995" y="529704"/>
                </a:lnTo>
                <a:lnTo>
                  <a:pt x="233514" y="529704"/>
                </a:lnTo>
                <a:lnTo>
                  <a:pt x="233514" y="306908"/>
                </a:lnTo>
                <a:lnTo>
                  <a:pt x="689152" y="306908"/>
                </a:lnTo>
                <a:lnTo>
                  <a:pt x="689152" y="232194"/>
                </a:lnTo>
                <a:lnTo>
                  <a:pt x="759345" y="226301"/>
                </a:lnTo>
                <a:lnTo>
                  <a:pt x="759345" y="224764"/>
                </a:lnTo>
                <a:lnTo>
                  <a:pt x="462241" y="224764"/>
                </a:lnTo>
                <a:lnTo>
                  <a:pt x="462241" y="156883"/>
                </a:lnTo>
                <a:lnTo>
                  <a:pt x="758679" y="156883"/>
                </a:lnTo>
                <a:lnTo>
                  <a:pt x="685711" y="148539"/>
                </a:lnTo>
                <a:lnTo>
                  <a:pt x="685711" y="77978"/>
                </a:lnTo>
                <a:lnTo>
                  <a:pt x="537591" y="77978"/>
                </a:lnTo>
                <a:lnTo>
                  <a:pt x="533500" y="1866"/>
                </a:lnTo>
                <a:close/>
              </a:path>
              <a:path w="836295" h="911225">
                <a:moveTo>
                  <a:pt x="836091" y="842416"/>
                </a:moveTo>
                <a:lnTo>
                  <a:pt x="607631" y="842416"/>
                </a:lnTo>
                <a:lnTo>
                  <a:pt x="613435" y="910831"/>
                </a:lnTo>
                <a:lnTo>
                  <a:pt x="836091" y="910831"/>
                </a:lnTo>
                <a:lnTo>
                  <a:pt x="836091" y="842416"/>
                </a:lnTo>
                <a:close/>
              </a:path>
              <a:path w="836295" h="911225">
                <a:moveTo>
                  <a:pt x="535051" y="609777"/>
                </a:moveTo>
                <a:lnTo>
                  <a:pt x="533247" y="609777"/>
                </a:lnTo>
                <a:lnTo>
                  <a:pt x="533247" y="684949"/>
                </a:lnTo>
                <a:lnTo>
                  <a:pt x="682790" y="684949"/>
                </a:lnTo>
                <a:lnTo>
                  <a:pt x="682790" y="759587"/>
                </a:lnTo>
                <a:lnTo>
                  <a:pt x="766978" y="759587"/>
                </a:lnTo>
                <a:lnTo>
                  <a:pt x="766978" y="689940"/>
                </a:lnTo>
                <a:lnTo>
                  <a:pt x="835850" y="682332"/>
                </a:lnTo>
                <a:lnTo>
                  <a:pt x="835850" y="613613"/>
                </a:lnTo>
                <a:lnTo>
                  <a:pt x="814225" y="611593"/>
                </a:lnTo>
                <a:lnTo>
                  <a:pt x="535051" y="611593"/>
                </a:lnTo>
                <a:lnTo>
                  <a:pt x="535051" y="609777"/>
                </a:lnTo>
                <a:close/>
              </a:path>
              <a:path w="836295" h="911225">
                <a:moveTo>
                  <a:pt x="758280" y="538670"/>
                </a:moveTo>
                <a:lnTo>
                  <a:pt x="606437" y="538670"/>
                </a:lnTo>
                <a:lnTo>
                  <a:pt x="606437" y="609777"/>
                </a:lnTo>
                <a:lnTo>
                  <a:pt x="535051" y="609777"/>
                </a:lnTo>
                <a:lnTo>
                  <a:pt x="535051" y="611593"/>
                </a:lnTo>
                <a:lnTo>
                  <a:pt x="814225" y="611593"/>
                </a:lnTo>
                <a:lnTo>
                  <a:pt x="766622" y="607148"/>
                </a:lnTo>
                <a:lnTo>
                  <a:pt x="758280" y="538670"/>
                </a:lnTo>
                <a:close/>
              </a:path>
              <a:path w="836295" h="911225">
                <a:moveTo>
                  <a:pt x="152438" y="609511"/>
                </a:moveTo>
                <a:lnTo>
                  <a:pt x="154177" y="611378"/>
                </a:lnTo>
                <a:lnTo>
                  <a:pt x="154177" y="609606"/>
                </a:lnTo>
                <a:lnTo>
                  <a:pt x="152438" y="609511"/>
                </a:lnTo>
                <a:close/>
              </a:path>
              <a:path w="836295" h="911225">
                <a:moveTo>
                  <a:pt x="689152" y="306908"/>
                </a:moveTo>
                <a:lnTo>
                  <a:pt x="452958" y="306908"/>
                </a:lnTo>
                <a:lnTo>
                  <a:pt x="452958" y="529704"/>
                </a:lnTo>
                <a:lnTo>
                  <a:pt x="688995" y="529704"/>
                </a:lnTo>
                <a:lnTo>
                  <a:pt x="684034" y="461822"/>
                </a:lnTo>
                <a:lnTo>
                  <a:pt x="611593" y="453732"/>
                </a:lnTo>
                <a:lnTo>
                  <a:pt x="611593" y="382930"/>
                </a:lnTo>
                <a:lnTo>
                  <a:pt x="609777" y="382930"/>
                </a:lnTo>
                <a:lnTo>
                  <a:pt x="609777" y="381127"/>
                </a:lnTo>
                <a:lnTo>
                  <a:pt x="538670" y="381127"/>
                </a:lnTo>
                <a:lnTo>
                  <a:pt x="538670" y="309740"/>
                </a:lnTo>
                <a:lnTo>
                  <a:pt x="689152" y="309740"/>
                </a:lnTo>
                <a:lnTo>
                  <a:pt x="689152" y="306908"/>
                </a:lnTo>
                <a:close/>
              </a:path>
              <a:path w="836295" h="911225">
                <a:moveTo>
                  <a:pt x="689152" y="309740"/>
                </a:moveTo>
                <a:lnTo>
                  <a:pt x="609777" y="309740"/>
                </a:lnTo>
                <a:lnTo>
                  <a:pt x="609777" y="382930"/>
                </a:lnTo>
                <a:lnTo>
                  <a:pt x="611593" y="382828"/>
                </a:lnTo>
                <a:lnTo>
                  <a:pt x="611593" y="381127"/>
                </a:lnTo>
                <a:lnTo>
                  <a:pt x="641889" y="381127"/>
                </a:lnTo>
                <a:lnTo>
                  <a:pt x="689152" y="378472"/>
                </a:lnTo>
                <a:lnTo>
                  <a:pt x="689152" y="309740"/>
                </a:lnTo>
                <a:close/>
              </a:path>
              <a:path w="836295" h="911225">
                <a:moveTo>
                  <a:pt x="611593" y="382828"/>
                </a:moveTo>
                <a:lnTo>
                  <a:pt x="609777" y="382930"/>
                </a:lnTo>
                <a:lnTo>
                  <a:pt x="611593" y="382930"/>
                </a:lnTo>
                <a:close/>
              </a:path>
              <a:path w="836295" h="911225">
                <a:moveTo>
                  <a:pt x="641889" y="381127"/>
                </a:moveTo>
                <a:lnTo>
                  <a:pt x="611593" y="381127"/>
                </a:lnTo>
                <a:lnTo>
                  <a:pt x="611593" y="382828"/>
                </a:lnTo>
                <a:lnTo>
                  <a:pt x="641889" y="381127"/>
                </a:lnTo>
                <a:close/>
              </a:path>
              <a:path w="836295" h="911225">
                <a:moveTo>
                  <a:pt x="1777" y="381000"/>
                </a:moveTo>
                <a:lnTo>
                  <a:pt x="0" y="381000"/>
                </a:lnTo>
                <a:lnTo>
                  <a:pt x="1777" y="382778"/>
                </a:lnTo>
                <a:lnTo>
                  <a:pt x="1777" y="381000"/>
                </a:lnTo>
                <a:close/>
              </a:path>
              <a:path w="836295" h="911225">
                <a:moveTo>
                  <a:pt x="154177" y="228600"/>
                </a:moveTo>
                <a:lnTo>
                  <a:pt x="152399" y="230378"/>
                </a:lnTo>
                <a:lnTo>
                  <a:pt x="154177" y="230378"/>
                </a:lnTo>
                <a:lnTo>
                  <a:pt x="154177" y="228600"/>
                </a:lnTo>
                <a:close/>
              </a:path>
              <a:path w="836295" h="911225">
                <a:moveTo>
                  <a:pt x="758679" y="156883"/>
                </a:moveTo>
                <a:lnTo>
                  <a:pt x="531241" y="156883"/>
                </a:lnTo>
                <a:lnTo>
                  <a:pt x="531241" y="224764"/>
                </a:lnTo>
                <a:lnTo>
                  <a:pt x="759345" y="224764"/>
                </a:lnTo>
                <a:lnTo>
                  <a:pt x="759345" y="156959"/>
                </a:lnTo>
                <a:lnTo>
                  <a:pt x="758679" y="156883"/>
                </a:lnTo>
                <a:close/>
              </a:path>
              <a:path w="836295" h="911225">
                <a:moveTo>
                  <a:pt x="230377" y="152400"/>
                </a:moveTo>
                <a:lnTo>
                  <a:pt x="228638" y="154266"/>
                </a:lnTo>
                <a:lnTo>
                  <a:pt x="230377" y="154266"/>
                </a:lnTo>
                <a:lnTo>
                  <a:pt x="230377" y="152400"/>
                </a:lnTo>
                <a:close/>
              </a:path>
              <a:path w="836295" h="911225">
                <a:moveTo>
                  <a:pt x="685711" y="76225"/>
                </a:moveTo>
                <a:lnTo>
                  <a:pt x="685711" y="77978"/>
                </a:lnTo>
                <a:lnTo>
                  <a:pt x="687577" y="77978"/>
                </a:lnTo>
                <a:lnTo>
                  <a:pt x="685711" y="76225"/>
                </a:lnTo>
                <a:close/>
              </a:path>
              <a:path w="836295" h="911225">
                <a:moveTo>
                  <a:pt x="533399" y="0"/>
                </a:moveTo>
                <a:lnTo>
                  <a:pt x="533500" y="1866"/>
                </a:lnTo>
                <a:lnTo>
                  <a:pt x="535152" y="1866"/>
                </a:lnTo>
                <a:lnTo>
                  <a:pt x="533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40123" y="5042110"/>
            <a:ext cx="459105" cy="763905"/>
          </a:xfrm>
          <a:custGeom>
            <a:avLst/>
            <a:gdLst/>
            <a:ahLst/>
            <a:cxnLst/>
            <a:rect l="l" t="t" r="r" b="b"/>
            <a:pathLst>
              <a:path w="459104" h="763904">
                <a:moveTo>
                  <a:pt x="306666" y="761999"/>
                </a:moveTo>
                <a:lnTo>
                  <a:pt x="304799" y="761999"/>
                </a:lnTo>
                <a:lnTo>
                  <a:pt x="306666" y="763739"/>
                </a:lnTo>
                <a:lnTo>
                  <a:pt x="306666" y="761999"/>
                </a:lnTo>
                <a:close/>
              </a:path>
              <a:path w="459104" h="763904">
                <a:moveTo>
                  <a:pt x="228689" y="1777"/>
                </a:moveTo>
                <a:lnTo>
                  <a:pt x="157327" y="1777"/>
                </a:lnTo>
                <a:lnTo>
                  <a:pt x="157327" y="150533"/>
                </a:lnTo>
                <a:lnTo>
                  <a:pt x="226047" y="155917"/>
                </a:lnTo>
                <a:lnTo>
                  <a:pt x="226047" y="226364"/>
                </a:lnTo>
                <a:lnTo>
                  <a:pt x="157924" y="231965"/>
                </a:lnTo>
                <a:lnTo>
                  <a:pt x="149682" y="303809"/>
                </a:lnTo>
                <a:lnTo>
                  <a:pt x="1777" y="303809"/>
                </a:lnTo>
                <a:lnTo>
                  <a:pt x="1777" y="380999"/>
                </a:lnTo>
                <a:lnTo>
                  <a:pt x="72859" y="380999"/>
                </a:lnTo>
                <a:lnTo>
                  <a:pt x="72859" y="455294"/>
                </a:lnTo>
                <a:lnTo>
                  <a:pt x="1866" y="458883"/>
                </a:lnTo>
                <a:lnTo>
                  <a:pt x="1866" y="536333"/>
                </a:lnTo>
                <a:lnTo>
                  <a:pt x="149974" y="536333"/>
                </a:lnTo>
                <a:lnTo>
                  <a:pt x="157518" y="608101"/>
                </a:lnTo>
                <a:lnTo>
                  <a:pt x="226834" y="613397"/>
                </a:lnTo>
                <a:lnTo>
                  <a:pt x="232321" y="682955"/>
                </a:lnTo>
                <a:lnTo>
                  <a:pt x="306666" y="691578"/>
                </a:lnTo>
                <a:lnTo>
                  <a:pt x="306666" y="761999"/>
                </a:lnTo>
                <a:lnTo>
                  <a:pt x="380009" y="761999"/>
                </a:lnTo>
                <a:lnTo>
                  <a:pt x="380009" y="613663"/>
                </a:lnTo>
                <a:lnTo>
                  <a:pt x="457199" y="609690"/>
                </a:lnTo>
                <a:lnTo>
                  <a:pt x="457199" y="535177"/>
                </a:lnTo>
                <a:lnTo>
                  <a:pt x="308940" y="535177"/>
                </a:lnTo>
                <a:lnTo>
                  <a:pt x="305384" y="463016"/>
                </a:lnTo>
                <a:lnTo>
                  <a:pt x="378117" y="454571"/>
                </a:lnTo>
                <a:lnTo>
                  <a:pt x="378117" y="453707"/>
                </a:lnTo>
                <a:lnTo>
                  <a:pt x="157327" y="453707"/>
                </a:lnTo>
                <a:lnTo>
                  <a:pt x="157327" y="382600"/>
                </a:lnTo>
                <a:lnTo>
                  <a:pt x="228726" y="382587"/>
                </a:lnTo>
                <a:lnTo>
                  <a:pt x="228726" y="380784"/>
                </a:lnTo>
                <a:lnTo>
                  <a:pt x="230530" y="380784"/>
                </a:lnTo>
                <a:lnTo>
                  <a:pt x="230530" y="306400"/>
                </a:lnTo>
                <a:lnTo>
                  <a:pt x="304926" y="306387"/>
                </a:lnTo>
                <a:lnTo>
                  <a:pt x="304926" y="304584"/>
                </a:lnTo>
                <a:lnTo>
                  <a:pt x="306730" y="304584"/>
                </a:lnTo>
                <a:lnTo>
                  <a:pt x="306730" y="156476"/>
                </a:lnTo>
                <a:lnTo>
                  <a:pt x="380911" y="152500"/>
                </a:lnTo>
                <a:lnTo>
                  <a:pt x="380911" y="72859"/>
                </a:lnTo>
                <a:lnTo>
                  <a:pt x="232282" y="72859"/>
                </a:lnTo>
                <a:lnTo>
                  <a:pt x="228689" y="1777"/>
                </a:lnTo>
                <a:close/>
              </a:path>
              <a:path w="459104" h="763904">
                <a:moveTo>
                  <a:pt x="458965" y="609599"/>
                </a:moveTo>
                <a:lnTo>
                  <a:pt x="457199" y="609690"/>
                </a:lnTo>
                <a:lnTo>
                  <a:pt x="457199" y="611377"/>
                </a:lnTo>
                <a:lnTo>
                  <a:pt x="458965" y="609599"/>
                </a:lnTo>
                <a:close/>
              </a:path>
              <a:path w="459104" h="763904">
                <a:moveTo>
                  <a:pt x="457199" y="533399"/>
                </a:moveTo>
                <a:lnTo>
                  <a:pt x="457199" y="535177"/>
                </a:lnTo>
                <a:lnTo>
                  <a:pt x="458977" y="535177"/>
                </a:lnTo>
                <a:lnTo>
                  <a:pt x="457199" y="533399"/>
                </a:lnTo>
                <a:close/>
              </a:path>
              <a:path w="459104" h="763904">
                <a:moveTo>
                  <a:pt x="1866" y="457238"/>
                </a:moveTo>
                <a:lnTo>
                  <a:pt x="0" y="458977"/>
                </a:lnTo>
                <a:lnTo>
                  <a:pt x="1866" y="458883"/>
                </a:lnTo>
                <a:lnTo>
                  <a:pt x="1866" y="457238"/>
                </a:lnTo>
                <a:close/>
              </a:path>
              <a:path w="459104" h="763904">
                <a:moveTo>
                  <a:pt x="306730" y="304680"/>
                </a:moveTo>
                <a:lnTo>
                  <a:pt x="306730" y="306387"/>
                </a:lnTo>
                <a:lnTo>
                  <a:pt x="304926" y="306387"/>
                </a:lnTo>
                <a:lnTo>
                  <a:pt x="304926" y="380784"/>
                </a:lnTo>
                <a:lnTo>
                  <a:pt x="230530" y="380784"/>
                </a:lnTo>
                <a:lnTo>
                  <a:pt x="230530" y="382587"/>
                </a:lnTo>
                <a:lnTo>
                  <a:pt x="228726" y="382587"/>
                </a:lnTo>
                <a:lnTo>
                  <a:pt x="228726" y="453707"/>
                </a:lnTo>
                <a:lnTo>
                  <a:pt x="378117" y="453707"/>
                </a:lnTo>
                <a:lnTo>
                  <a:pt x="378117" y="308508"/>
                </a:lnTo>
                <a:lnTo>
                  <a:pt x="306730" y="304680"/>
                </a:lnTo>
                <a:close/>
              </a:path>
              <a:path w="459104" h="763904">
                <a:moveTo>
                  <a:pt x="1777" y="380999"/>
                </a:moveTo>
                <a:lnTo>
                  <a:pt x="0" y="380999"/>
                </a:lnTo>
                <a:lnTo>
                  <a:pt x="1777" y="382777"/>
                </a:lnTo>
                <a:lnTo>
                  <a:pt x="1777" y="380999"/>
                </a:lnTo>
                <a:close/>
              </a:path>
              <a:path w="459104" h="763904">
                <a:moveTo>
                  <a:pt x="230530" y="380784"/>
                </a:moveTo>
                <a:lnTo>
                  <a:pt x="228726" y="380784"/>
                </a:lnTo>
                <a:lnTo>
                  <a:pt x="228726" y="382587"/>
                </a:lnTo>
                <a:lnTo>
                  <a:pt x="230530" y="382587"/>
                </a:lnTo>
                <a:lnTo>
                  <a:pt x="230530" y="380784"/>
                </a:lnTo>
                <a:close/>
              </a:path>
              <a:path w="459104" h="763904">
                <a:moveTo>
                  <a:pt x="304926" y="304584"/>
                </a:moveTo>
                <a:lnTo>
                  <a:pt x="304926" y="306387"/>
                </a:lnTo>
                <a:lnTo>
                  <a:pt x="306730" y="306387"/>
                </a:lnTo>
                <a:lnTo>
                  <a:pt x="306730" y="304680"/>
                </a:lnTo>
                <a:lnTo>
                  <a:pt x="304926" y="304584"/>
                </a:lnTo>
                <a:close/>
              </a:path>
              <a:path w="459104" h="763904">
                <a:moveTo>
                  <a:pt x="306730" y="304584"/>
                </a:moveTo>
                <a:lnTo>
                  <a:pt x="304926" y="304584"/>
                </a:lnTo>
                <a:lnTo>
                  <a:pt x="306730" y="304680"/>
                </a:lnTo>
                <a:close/>
              </a:path>
              <a:path w="459104" h="763904">
                <a:moveTo>
                  <a:pt x="382777" y="152399"/>
                </a:moveTo>
                <a:lnTo>
                  <a:pt x="380911" y="152500"/>
                </a:lnTo>
                <a:lnTo>
                  <a:pt x="380911" y="154139"/>
                </a:lnTo>
                <a:lnTo>
                  <a:pt x="382777" y="152399"/>
                </a:lnTo>
                <a:close/>
              </a:path>
              <a:path w="459104" h="763904">
                <a:moveTo>
                  <a:pt x="380911" y="1777"/>
                </a:moveTo>
                <a:lnTo>
                  <a:pt x="306577" y="1777"/>
                </a:lnTo>
                <a:lnTo>
                  <a:pt x="306577" y="72859"/>
                </a:lnTo>
                <a:lnTo>
                  <a:pt x="380911" y="72859"/>
                </a:lnTo>
                <a:lnTo>
                  <a:pt x="380911" y="1777"/>
                </a:lnTo>
                <a:close/>
              </a:path>
              <a:path w="459104" h="763904">
                <a:moveTo>
                  <a:pt x="228599" y="0"/>
                </a:moveTo>
                <a:lnTo>
                  <a:pt x="228689" y="1777"/>
                </a:lnTo>
                <a:lnTo>
                  <a:pt x="230377" y="1777"/>
                </a:lnTo>
                <a:lnTo>
                  <a:pt x="228599" y="0"/>
                </a:lnTo>
                <a:close/>
              </a:path>
              <a:path w="459104" h="763904">
                <a:moveTo>
                  <a:pt x="306577" y="0"/>
                </a:moveTo>
                <a:lnTo>
                  <a:pt x="304799" y="1777"/>
                </a:lnTo>
                <a:lnTo>
                  <a:pt x="306577" y="1777"/>
                </a:lnTo>
                <a:lnTo>
                  <a:pt x="306577" y="0"/>
                </a:lnTo>
                <a:close/>
              </a:path>
              <a:path w="459104" h="763904">
                <a:moveTo>
                  <a:pt x="380911" y="38"/>
                </a:moveTo>
                <a:lnTo>
                  <a:pt x="380911" y="1777"/>
                </a:lnTo>
                <a:lnTo>
                  <a:pt x="382777" y="1777"/>
                </a:lnTo>
                <a:lnTo>
                  <a:pt x="380911" y="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35422" y="4696244"/>
            <a:ext cx="524510" cy="0"/>
          </a:xfrm>
          <a:custGeom>
            <a:avLst/>
            <a:gdLst/>
            <a:ahLst/>
            <a:cxnLst/>
            <a:rect l="l" t="t" r="r" b="b"/>
            <a:pathLst>
              <a:path w="524510">
                <a:moveTo>
                  <a:pt x="0" y="0"/>
                </a:moveTo>
                <a:lnTo>
                  <a:pt x="524256" y="0"/>
                </a:lnTo>
              </a:path>
            </a:pathLst>
          </a:custGeom>
          <a:ln w="73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73129" y="4286034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80"/>
                </a:lnTo>
              </a:path>
            </a:pathLst>
          </a:custGeom>
          <a:ln w="75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35422" y="4246029"/>
            <a:ext cx="524510" cy="0"/>
          </a:xfrm>
          <a:custGeom>
            <a:avLst/>
            <a:gdLst/>
            <a:ahLst/>
            <a:cxnLst/>
            <a:rect l="l" t="t" r="r" b="b"/>
            <a:pathLst>
              <a:path w="524510">
                <a:moveTo>
                  <a:pt x="0" y="0"/>
                </a:moveTo>
                <a:lnTo>
                  <a:pt x="524256" y="0"/>
                </a:lnTo>
              </a:path>
            </a:pathLst>
          </a:custGeom>
          <a:ln w="800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21966" y="4285907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125"/>
                </a:lnTo>
              </a:path>
            </a:pathLst>
          </a:custGeom>
          <a:ln w="754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06374" y="4696244"/>
            <a:ext cx="525780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0" y="0"/>
                </a:moveTo>
                <a:lnTo>
                  <a:pt x="525538" y="0"/>
                </a:lnTo>
              </a:path>
            </a:pathLst>
          </a:custGeom>
          <a:ln w="787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44056" y="4284764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753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06374" y="4247299"/>
            <a:ext cx="525780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0" y="0"/>
                </a:moveTo>
                <a:lnTo>
                  <a:pt x="525538" y="0"/>
                </a:lnTo>
              </a:path>
            </a:pathLst>
          </a:custGeom>
          <a:ln w="749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94505" y="4284662"/>
            <a:ext cx="0" cy="372745"/>
          </a:xfrm>
          <a:custGeom>
            <a:avLst/>
            <a:gdLst/>
            <a:ahLst/>
            <a:cxnLst/>
            <a:rect l="l" t="t" r="r" b="b"/>
            <a:pathLst>
              <a:path h="372745">
                <a:moveTo>
                  <a:pt x="0" y="0"/>
                </a:moveTo>
                <a:lnTo>
                  <a:pt x="0" y="372554"/>
                </a:lnTo>
              </a:path>
            </a:pathLst>
          </a:custGeom>
          <a:ln w="748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36476" y="6067209"/>
            <a:ext cx="525780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0" y="0"/>
                </a:moveTo>
                <a:lnTo>
                  <a:pt x="525526" y="0"/>
                </a:lnTo>
              </a:path>
            </a:pathLst>
          </a:custGeom>
          <a:ln w="77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74335" y="5655094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80"/>
                </a:lnTo>
              </a:path>
            </a:pathLst>
          </a:custGeom>
          <a:ln w="757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36476" y="5618264"/>
            <a:ext cx="525780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0" y="0"/>
                </a:moveTo>
                <a:lnTo>
                  <a:pt x="525526" y="0"/>
                </a:lnTo>
              </a:path>
            </a:pathLst>
          </a:custGeom>
          <a:ln w="736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23566" y="5655322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125"/>
                </a:lnTo>
              </a:path>
            </a:pathLst>
          </a:custGeom>
          <a:ln w="768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07132" y="4817906"/>
            <a:ext cx="526415" cy="454659"/>
          </a:xfrm>
          <a:custGeom>
            <a:avLst/>
            <a:gdLst/>
            <a:ahLst/>
            <a:cxnLst/>
            <a:rect l="l" t="t" r="r" b="b"/>
            <a:pathLst>
              <a:path w="526415" h="454660">
                <a:moveTo>
                  <a:pt x="377667" y="452831"/>
                </a:moveTo>
                <a:lnTo>
                  <a:pt x="375894" y="452831"/>
                </a:lnTo>
                <a:lnTo>
                  <a:pt x="377761" y="454571"/>
                </a:lnTo>
                <a:lnTo>
                  <a:pt x="377667" y="452831"/>
                </a:lnTo>
                <a:close/>
              </a:path>
              <a:path w="526415" h="454660">
                <a:moveTo>
                  <a:pt x="443795" y="228028"/>
                </a:moveTo>
                <a:lnTo>
                  <a:pt x="297141" y="228028"/>
                </a:lnTo>
                <a:lnTo>
                  <a:pt x="297141" y="297599"/>
                </a:lnTo>
                <a:lnTo>
                  <a:pt x="225336" y="305854"/>
                </a:lnTo>
                <a:lnTo>
                  <a:pt x="225336" y="376605"/>
                </a:lnTo>
                <a:lnTo>
                  <a:pt x="373570" y="376605"/>
                </a:lnTo>
                <a:lnTo>
                  <a:pt x="377667" y="452831"/>
                </a:lnTo>
                <a:lnTo>
                  <a:pt x="449199" y="452831"/>
                </a:lnTo>
                <a:lnTo>
                  <a:pt x="457441" y="381152"/>
                </a:lnTo>
                <a:lnTo>
                  <a:pt x="526376" y="372478"/>
                </a:lnTo>
                <a:lnTo>
                  <a:pt x="526376" y="303644"/>
                </a:lnTo>
                <a:lnTo>
                  <a:pt x="456209" y="298754"/>
                </a:lnTo>
                <a:lnTo>
                  <a:pt x="449808" y="228726"/>
                </a:lnTo>
                <a:lnTo>
                  <a:pt x="443795" y="228028"/>
                </a:lnTo>
                <a:close/>
              </a:path>
              <a:path w="526415" h="454660">
                <a:moveTo>
                  <a:pt x="225336" y="376605"/>
                </a:moveTo>
                <a:lnTo>
                  <a:pt x="223596" y="376605"/>
                </a:lnTo>
                <a:lnTo>
                  <a:pt x="225336" y="378472"/>
                </a:lnTo>
                <a:lnTo>
                  <a:pt x="225336" y="376605"/>
                </a:lnTo>
                <a:close/>
              </a:path>
              <a:path w="526415" h="454660">
                <a:moveTo>
                  <a:pt x="525907" y="0"/>
                </a:moveTo>
                <a:lnTo>
                  <a:pt x="228104" y="0"/>
                </a:lnTo>
                <a:lnTo>
                  <a:pt x="219621" y="73736"/>
                </a:lnTo>
                <a:lnTo>
                  <a:pt x="149290" y="73736"/>
                </a:lnTo>
                <a:lnTo>
                  <a:pt x="145351" y="145046"/>
                </a:lnTo>
                <a:lnTo>
                  <a:pt x="74523" y="153923"/>
                </a:lnTo>
                <a:lnTo>
                  <a:pt x="68872" y="222745"/>
                </a:lnTo>
                <a:lnTo>
                  <a:pt x="0" y="227622"/>
                </a:lnTo>
                <a:lnTo>
                  <a:pt x="0" y="377913"/>
                </a:lnTo>
                <a:lnTo>
                  <a:pt x="69634" y="374624"/>
                </a:lnTo>
                <a:lnTo>
                  <a:pt x="74853" y="304507"/>
                </a:lnTo>
                <a:lnTo>
                  <a:pt x="144576" y="297903"/>
                </a:lnTo>
                <a:lnTo>
                  <a:pt x="153009" y="228028"/>
                </a:lnTo>
                <a:lnTo>
                  <a:pt x="443795" y="228028"/>
                </a:lnTo>
                <a:lnTo>
                  <a:pt x="377977" y="220383"/>
                </a:lnTo>
                <a:lnTo>
                  <a:pt x="377977" y="149936"/>
                </a:lnTo>
                <a:lnTo>
                  <a:pt x="376174" y="149936"/>
                </a:lnTo>
                <a:lnTo>
                  <a:pt x="376174" y="148132"/>
                </a:lnTo>
                <a:lnTo>
                  <a:pt x="305066" y="148132"/>
                </a:lnTo>
                <a:lnTo>
                  <a:pt x="305066" y="76733"/>
                </a:lnTo>
                <a:lnTo>
                  <a:pt x="457758" y="76733"/>
                </a:lnTo>
                <a:lnTo>
                  <a:pt x="457987" y="74853"/>
                </a:lnTo>
                <a:lnTo>
                  <a:pt x="525907" y="70027"/>
                </a:lnTo>
                <a:lnTo>
                  <a:pt x="525907" y="0"/>
                </a:lnTo>
                <a:close/>
              </a:path>
              <a:path w="526415" h="454660">
                <a:moveTo>
                  <a:pt x="457758" y="76733"/>
                </a:moveTo>
                <a:lnTo>
                  <a:pt x="376174" y="76733"/>
                </a:lnTo>
                <a:lnTo>
                  <a:pt x="376174" y="149936"/>
                </a:lnTo>
                <a:lnTo>
                  <a:pt x="377977" y="149839"/>
                </a:lnTo>
                <a:lnTo>
                  <a:pt x="377977" y="148132"/>
                </a:lnTo>
                <a:lnTo>
                  <a:pt x="409784" y="148132"/>
                </a:lnTo>
                <a:lnTo>
                  <a:pt x="449313" y="146011"/>
                </a:lnTo>
                <a:lnTo>
                  <a:pt x="457758" y="76733"/>
                </a:lnTo>
                <a:close/>
              </a:path>
              <a:path w="526415" h="454660">
                <a:moveTo>
                  <a:pt x="377977" y="149839"/>
                </a:moveTo>
                <a:lnTo>
                  <a:pt x="376174" y="149936"/>
                </a:lnTo>
                <a:lnTo>
                  <a:pt x="377977" y="149936"/>
                </a:lnTo>
                <a:close/>
              </a:path>
              <a:path w="526415" h="454660">
                <a:moveTo>
                  <a:pt x="409784" y="148132"/>
                </a:moveTo>
                <a:lnTo>
                  <a:pt x="377977" y="148132"/>
                </a:lnTo>
                <a:lnTo>
                  <a:pt x="377977" y="149839"/>
                </a:lnTo>
                <a:lnTo>
                  <a:pt x="409784" y="148132"/>
                </a:lnTo>
                <a:close/>
              </a:path>
              <a:path w="526415" h="454660">
                <a:moveTo>
                  <a:pt x="149390" y="71932"/>
                </a:moveTo>
                <a:lnTo>
                  <a:pt x="147574" y="73736"/>
                </a:lnTo>
                <a:lnTo>
                  <a:pt x="149290" y="73736"/>
                </a:lnTo>
                <a:lnTo>
                  <a:pt x="149390" y="7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56981" y="4965909"/>
            <a:ext cx="455930" cy="530225"/>
          </a:xfrm>
          <a:custGeom>
            <a:avLst/>
            <a:gdLst/>
            <a:ahLst/>
            <a:cxnLst/>
            <a:rect l="l" t="t" r="r" b="b"/>
            <a:pathLst>
              <a:path w="455929" h="530225">
                <a:moveTo>
                  <a:pt x="230568" y="76047"/>
                </a:moveTo>
                <a:lnTo>
                  <a:pt x="83896" y="76047"/>
                </a:lnTo>
                <a:lnTo>
                  <a:pt x="83896" y="226910"/>
                </a:lnTo>
                <a:lnTo>
                  <a:pt x="151688" y="232664"/>
                </a:lnTo>
                <a:lnTo>
                  <a:pt x="151688" y="302234"/>
                </a:lnTo>
                <a:lnTo>
                  <a:pt x="75971" y="310616"/>
                </a:lnTo>
                <a:lnTo>
                  <a:pt x="75971" y="455447"/>
                </a:lnTo>
                <a:lnTo>
                  <a:pt x="1860" y="461493"/>
                </a:lnTo>
                <a:lnTo>
                  <a:pt x="2533" y="476704"/>
                </a:lnTo>
                <a:lnTo>
                  <a:pt x="5003" y="530225"/>
                </a:lnTo>
                <a:lnTo>
                  <a:pt x="152158" y="530225"/>
                </a:lnTo>
                <a:lnTo>
                  <a:pt x="160362" y="457111"/>
                </a:lnTo>
                <a:lnTo>
                  <a:pt x="230746" y="457111"/>
                </a:lnTo>
                <a:lnTo>
                  <a:pt x="230746" y="386867"/>
                </a:lnTo>
                <a:lnTo>
                  <a:pt x="304927" y="378231"/>
                </a:lnTo>
                <a:lnTo>
                  <a:pt x="308829" y="306730"/>
                </a:lnTo>
                <a:lnTo>
                  <a:pt x="307124" y="306730"/>
                </a:lnTo>
                <a:lnTo>
                  <a:pt x="307124" y="304927"/>
                </a:lnTo>
                <a:lnTo>
                  <a:pt x="236016" y="304927"/>
                </a:lnTo>
                <a:lnTo>
                  <a:pt x="236016" y="233540"/>
                </a:lnTo>
                <a:lnTo>
                  <a:pt x="455726" y="233540"/>
                </a:lnTo>
                <a:lnTo>
                  <a:pt x="455726" y="156857"/>
                </a:lnTo>
                <a:lnTo>
                  <a:pt x="383146" y="149631"/>
                </a:lnTo>
                <a:lnTo>
                  <a:pt x="383146" y="149237"/>
                </a:lnTo>
                <a:lnTo>
                  <a:pt x="232333" y="149237"/>
                </a:lnTo>
                <a:lnTo>
                  <a:pt x="232333" y="77851"/>
                </a:lnTo>
                <a:lnTo>
                  <a:pt x="230517" y="77851"/>
                </a:lnTo>
                <a:lnTo>
                  <a:pt x="230568" y="76047"/>
                </a:lnTo>
                <a:close/>
              </a:path>
              <a:path w="455929" h="530225">
                <a:moveTo>
                  <a:pt x="1778" y="459635"/>
                </a:moveTo>
                <a:lnTo>
                  <a:pt x="0" y="461645"/>
                </a:lnTo>
                <a:lnTo>
                  <a:pt x="1860" y="461493"/>
                </a:lnTo>
                <a:lnTo>
                  <a:pt x="1778" y="459635"/>
                </a:lnTo>
                <a:close/>
              </a:path>
              <a:path w="455929" h="530225">
                <a:moveTo>
                  <a:pt x="232486" y="457111"/>
                </a:moveTo>
                <a:lnTo>
                  <a:pt x="230746" y="457111"/>
                </a:lnTo>
                <a:lnTo>
                  <a:pt x="230746" y="458978"/>
                </a:lnTo>
                <a:lnTo>
                  <a:pt x="232486" y="457111"/>
                </a:lnTo>
                <a:close/>
              </a:path>
              <a:path w="455929" h="530225">
                <a:moveTo>
                  <a:pt x="455726" y="233540"/>
                </a:moveTo>
                <a:lnTo>
                  <a:pt x="307124" y="233540"/>
                </a:lnTo>
                <a:lnTo>
                  <a:pt x="307124" y="306730"/>
                </a:lnTo>
                <a:lnTo>
                  <a:pt x="308829" y="306730"/>
                </a:lnTo>
                <a:lnTo>
                  <a:pt x="308927" y="304927"/>
                </a:lnTo>
                <a:lnTo>
                  <a:pt x="455726" y="304927"/>
                </a:lnTo>
                <a:lnTo>
                  <a:pt x="455726" y="233540"/>
                </a:lnTo>
                <a:close/>
              </a:path>
              <a:path w="455929" h="530225">
                <a:moveTo>
                  <a:pt x="455726" y="304927"/>
                </a:moveTo>
                <a:lnTo>
                  <a:pt x="308927" y="304927"/>
                </a:lnTo>
                <a:lnTo>
                  <a:pt x="308829" y="306730"/>
                </a:lnTo>
                <a:lnTo>
                  <a:pt x="455726" y="306730"/>
                </a:lnTo>
                <a:lnTo>
                  <a:pt x="455726" y="304927"/>
                </a:lnTo>
                <a:close/>
              </a:path>
              <a:path w="455929" h="530225">
                <a:moveTo>
                  <a:pt x="383146" y="76047"/>
                </a:moveTo>
                <a:lnTo>
                  <a:pt x="232333" y="76047"/>
                </a:lnTo>
                <a:lnTo>
                  <a:pt x="232333" y="77851"/>
                </a:lnTo>
                <a:lnTo>
                  <a:pt x="303441" y="77851"/>
                </a:lnTo>
                <a:lnTo>
                  <a:pt x="303441" y="149237"/>
                </a:lnTo>
                <a:lnTo>
                  <a:pt x="383146" y="149237"/>
                </a:lnTo>
                <a:lnTo>
                  <a:pt x="383146" y="76047"/>
                </a:lnTo>
                <a:close/>
              </a:path>
              <a:path w="455929" h="530225">
                <a:moveTo>
                  <a:pt x="383146" y="1867"/>
                </a:moveTo>
                <a:lnTo>
                  <a:pt x="232676" y="1930"/>
                </a:lnTo>
                <a:lnTo>
                  <a:pt x="230517" y="77851"/>
                </a:lnTo>
                <a:lnTo>
                  <a:pt x="232333" y="77851"/>
                </a:lnTo>
                <a:lnTo>
                  <a:pt x="232333" y="76047"/>
                </a:lnTo>
                <a:lnTo>
                  <a:pt x="383146" y="76047"/>
                </a:lnTo>
                <a:lnTo>
                  <a:pt x="383146" y="1867"/>
                </a:lnTo>
                <a:close/>
              </a:path>
              <a:path w="455929" h="530225">
                <a:moveTo>
                  <a:pt x="232727" y="139"/>
                </a:moveTo>
                <a:lnTo>
                  <a:pt x="230924" y="1930"/>
                </a:lnTo>
                <a:lnTo>
                  <a:pt x="232676" y="1929"/>
                </a:lnTo>
                <a:lnTo>
                  <a:pt x="232727" y="139"/>
                </a:lnTo>
                <a:close/>
              </a:path>
              <a:path w="455929" h="530225">
                <a:moveTo>
                  <a:pt x="383146" y="0"/>
                </a:moveTo>
                <a:lnTo>
                  <a:pt x="383146" y="1867"/>
                </a:lnTo>
                <a:lnTo>
                  <a:pt x="384886" y="1866"/>
                </a:lnTo>
                <a:lnTo>
                  <a:pt x="3831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68936" y="4356443"/>
            <a:ext cx="454025" cy="382905"/>
          </a:xfrm>
          <a:custGeom>
            <a:avLst/>
            <a:gdLst/>
            <a:ahLst/>
            <a:cxnLst/>
            <a:rect l="l" t="t" r="r" b="b"/>
            <a:pathLst>
              <a:path w="454025" h="382904">
                <a:moveTo>
                  <a:pt x="382562" y="380784"/>
                </a:moveTo>
                <a:lnTo>
                  <a:pt x="380822" y="380784"/>
                </a:lnTo>
                <a:lnTo>
                  <a:pt x="382562" y="382638"/>
                </a:lnTo>
                <a:lnTo>
                  <a:pt x="382562" y="380784"/>
                </a:lnTo>
                <a:close/>
              </a:path>
              <a:path w="454025" h="382904">
                <a:moveTo>
                  <a:pt x="453961" y="233400"/>
                </a:moveTo>
                <a:lnTo>
                  <a:pt x="382562" y="233400"/>
                </a:lnTo>
                <a:lnTo>
                  <a:pt x="382562" y="380784"/>
                </a:lnTo>
                <a:lnTo>
                  <a:pt x="453961" y="380784"/>
                </a:lnTo>
                <a:lnTo>
                  <a:pt x="453961" y="233400"/>
                </a:lnTo>
                <a:close/>
              </a:path>
              <a:path w="454025" h="382904">
                <a:moveTo>
                  <a:pt x="453961" y="152857"/>
                </a:moveTo>
                <a:lnTo>
                  <a:pt x="81737" y="152857"/>
                </a:lnTo>
                <a:lnTo>
                  <a:pt x="154050" y="156413"/>
                </a:lnTo>
                <a:lnTo>
                  <a:pt x="154050" y="304717"/>
                </a:lnTo>
                <a:lnTo>
                  <a:pt x="230136" y="306527"/>
                </a:lnTo>
                <a:lnTo>
                  <a:pt x="230136" y="233400"/>
                </a:lnTo>
                <a:lnTo>
                  <a:pt x="453961" y="233400"/>
                </a:lnTo>
                <a:lnTo>
                  <a:pt x="453961" y="152857"/>
                </a:lnTo>
                <a:close/>
              </a:path>
              <a:path w="454025" h="382904">
                <a:moveTo>
                  <a:pt x="152184" y="304673"/>
                </a:moveTo>
                <a:lnTo>
                  <a:pt x="154050" y="306412"/>
                </a:lnTo>
                <a:lnTo>
                  <a:pt x="154050" y="304717"/>
                </a:lnTo>
                <a:lnTo>
                  <a:pt x="152184" y="304673"/>
                </a:lnTo>
                <a:close/>
              </a:path>
              <a:path w="454025" h="382904">
                <a:moveTo>
                  <a:pt x="378447" y="1803"/>
                </a:moveTo>
                <a:lnTo>
                  <a:pt x="230274" y="1803"/>
                </a:lnTo>
                <a:lnTo>
                  <a:pt x="225894" y="77978"/>
                </a:lnTo>
                <a:lnTo>
                  <a:pt x="1803" y="77978"/>
                </a:lnTo>
                <a:lnTo>
                  <a:pt x="1803" y="225488"/>
                </a:lnTo>
                <a:lnTo>
                  <a:pt x="73355" y="225488"/>
                </a:lnTo>
                <a:lnTo>
                  <a:pt x="81737" y="152857"/>
                </a:lnTo>
                <a:lnTo>
                  <a:pt x="453961" y="152857"/>
                </a:lnTo>
                <a:lnTo>
                  <a:pt x="453961" y="148767"/>
                </a:lnTo>
                <a:lnTo>
                  <a:pt x="309524" y="148767"/>
                </a:lnTo>
                <a:lnTo>
                  <a:pt x="309524" y="77660"/>
                </a:lnTo>
                <a:lnTo>
                  <a:pt x="380911" y="77660"/>
                </a:lnTo>
                <a:lnTo>
                  <a:pt x="380911" y="75857"/>
                </a:lnTo>
                <a:lnTo>
                  <a:pt x="382613" y="75857"/>
                </a:lnTo>
                <a:lnTo>
                  <a:pt x="378447" y="1803"/>
                </a:lnTo>
                <a:close/>
              </a:path>
              <a:path w="454025" h="382904">
                <a:moveTo>
                  <a:pt x="382613" y="75857"/>
                </a:moveTo>
                <a:lnTo>
                  <a:pt x="380911" y="75857"/>
                </a:lnTo>
                <a:lnTo>
                  <a:pt x="380911" y="148767"/>
                </a:lnTo>
                <a:lnTo>
                  <a:pt x="453961" y="148767"/>
                </a:lnTo>
                <a:lnTo>
                  <a:pt x="453961" y="77660"/>
                </a:lnTo>
                <a:lnTo>
                  <a:pt x="382714" y="77660"/>
                </a:lnTo>
                <a:lnTo>
                  <a:pt x="382613" y="75857"/>
                </a:lnTo>
                <a:close/>
              </a:path>
              <a:path w="454025" h="382904">
                <a:moveTo>
                  <a:pt x="1803" y="76174"/>
                </a:moveTo>
                <a:lnTo>
                  <a:pt x="0" y="77978"/>
                </a:lnTo>
                <a:lnTo>
                  <a:pt x="1803" y="77978"/>
                </a:lnTo>
                <a:lnTo>
                  <a:pt x="1803" y="76174"/>
                </a:lnTo>
                <a:close/>
              </a:path>
              <a:path w="454025" h="382904">
                <a:moveTo>
                  <a:pt x="453961" y="75857"/>
                </a:moveTo>
                <a:lnTo>
                  <a:pt x="382613" y="75857"/>
                </a:lnTo>
                <a:lnTo>
                  <a:pt x="382714" y="77660"/>
                </a:lnTo>
                <a:lnTo>
                  <a:pt x="453961" y="77660"/>
                </a:lnTo>
                <a:lnTo>
                  <a:pt x="453961" y="75857"/>
                </a:lnTo>
                <a:close/>
              </a:path>
              <a:path w="454025" h="382904">
                <a:moveTo>
                  <a:pt x="230377" y="0"/>
                </a:moveTo>
                <a:lnTo>
                  <a:pt x="228574" y="1803"/>
                </a:lnTo>
                <a:lnTo>
                  <a:pt x="230274" y="1803"/>
                </a:lnTo>
                <a:lnTo>
                  <a:pt x="2303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21155" y="5651710"/>
            <a:ext cx="230504" cy="454025"/>
          </a:xfrm>
          <a:custGeom>
            <a:avLst/>
            <a:gdLst/>
            <a:ahLst/>
            <a:cxnLst/>
            <a:rect l="l" t="t" r="r" b="b"/>
            <a:pathLst>
              <a:path w="230504" h="454025">
                <a:moveTo>
                  <a:pt x="155130" y="1777"/>
                </a:moveTo>
                <a:lnTo>
                  <a:pt x="77939" y="1777"/>
                </a:lnTo>
                <a:lnTo>
                  <a:pt x="77939" y="224599"/>
                </a:lnTo>
                <a:lnTo>
                  <a:pt x="1739" y="233298"/>
                </a:lnTo>
                <a:lnTo>
                  <a:pt x="1739" y="304803"/>
                </a:lnTo>
                <a:lnTo>
                  <a:pt x="73228" y="308584"/>
                </a:lnTo>
                <a:lnTo>
                  <a:pt x="82054" y="379526"/>
                </a:lnTo>
                <a:lnTo>
                  <a:pt x="150850" y="384975"/>
                </a:lnTo>
                <a:lnTo>
                  <a:pt x="155854" y="453745"/>
                </a:lnTo>
                <a:lnTo>
                  <a:pt x="228600" y="453745"/>
                </a:lnTo>
                <a:lnTo>
                  <a:pt x="228600" y="154177"/>
                </a:lnTo>
                <a:lnTo>
                  <a:pt x="155130" y="154177"/>
                </a:lnTo>
                <a:lnTo>
                  <a:pt x="155130" y="1777"/>
                </a:lnTo>
                <a:close/>
              </a:path>
              <a:path w="230504" h="454025">
                <a:moveTo>
                  <a:pt x="0" y="304711"/>
                </a:moveTo>
                <a:lnTo>
                  <a:pt x="1739" y="306577"/>
                </a:lnTo>
                <a:lnTo>
                  <a:pt x="1739" y="304803"/>
                </a:lnTo>
                <a:lnTo>
                  <a:pt x="0" y="304711"/>
                </a:lnTo>
                <a:close/>
              </a:path>
              <a:path w="230504" h="454025">
                <a:moveTo>
                  <a:pt x="228600" y="152311"/>
                </a:moveTo>
                <a:lnTo>
                  <a:pt x="228600" y="154177"/>
                </a:lnTo>
                <a:lnTo>
                  <a:pt x="230339" y="154177"/>
                </a:lnTo>
                <a:lnTo>
                  <a:pt x="228600" y="152311"/>
                </a:lnTo>
                <a:close/>
              </a:path>
              <a:path w="230504" h="454025">
                <a:moveTo>
                  <a:pt x="77939" y="0"/>
                </a:moveTo>
                <a:lnTo>
                  <a:pt x="76161" y="1777"/>
                </a:lnTo>
                <a:lnTo>
                  <a:pt x="77939" y="1777"/>
                </a:lnTo>
                <a:lnTo>
                  <a:pt x="779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44758" y="4208183"/>
            <a:ext cx="226060" cy="297815"/>
          </a:xfrm>
          <a:custGeom>
            <a:avLst/>
            <a:gdLst/>
            <a:ahLst/>
            <a:cxnLst/>
            <a:rect l="l" t="t" r="r" b="b"/>
            <a:pathLst>
              <a:path w="226060" h="297814">
                <a:moveTo>
                  <a:pt x="146278" y="0"/>
                </a:moveTo>
                <a:lnTo>
                  <a:pt x="0" y="0"/>
                </a:lnTo>
                <a:lnTo>
                  <a:pt x="0" y="297472"/>
                </a:lnTo>
                <a:lnTo>
                  <a:pt x="149758" y="297472"/>
                </a:lnTo>
                <a:lnTo>
                  <a:pt x="149758" y="226263"/>
                </a:lnTo>
                <a:lnTo>
                  <a:pt x="147942" y="226263"/>
                </a:lnTo>
                <a:lnTo>
                  <a:pt x="147942" y="224459"/>
                </a:lnTo>
                <a:lnTo>
                  <a:pt x="76834" y="224459"/>
                </a:lnTo>
                <a:lnTo>
                  <a:pt x="76834" y="153060"/>
                </a:lnTo>
                <a:lnTo>
                  <a:pt x="224167" y="153060"/>
                </a:lnTo>
                <a:lnTo>
                  <a:pt x="224167" y="76809"/>
                </a:lnTo>
                <a:lnTo>
                  <a:pt x="150571" y="67957"/>
                </a:lnTo>
                <a:lnTo>
                  <a:pt x="146278" y="0"/>
                </a:lnTo>
                <a:close/>
              </a:path>
              <a:path w="226060" h="297814">
                <a:moveTo>
                  <a:pt x="224167" y="153060"/>
                </a:moveTo>
                <a:lnTo>
                  <a:pt x="147942" y="153060"/>
                </a:lnTo>
                <a:lnTo>
                  <a:pt x="147942" y="226263"/>
                </a:lnTo>
                <a:lnTo>
                  <a:pt x="149758" y="226220"/>
                </a:lnTo>
                <a:lnTo>
                  <a:pt x="149758" y="224459"/>
                </a:lnTo>
                <a:lnTo>
                  <a:pt x="224167" y="224459"/>
                </a:lnTo>
                <a:lnTo>
                  <a:pt x="224167" y="153060"/>
                </a:lnTo>
                <a:close/>
              </a:path>
              <a:path w="226060" h="297814">
                <a:moveTo>
                  <a:pt x="149758" y="226220"/>
                </a:moveTo>
                <a:lnTo>
                  <a:pt x="147942" y="226263"/>
                </a:lnTo>
                <a:lnTo>
                  <a:pt x="149758" y="226263"/>
                </a:lnTo>
                <a:close/>
              </a:path>
              <a:path w="226060" h="297814">
                <a:moveTo>
                  <a:pt x="225983" y="224434"/>
                </a:moveTo>
                <a:lnTo>
                  <a:pt x="224167" y="224476"/>
                </a:lnTo>
                <a:lnTo>
                  <a:pt x="224167" y="226237"/>
                </a:lnTo>
                <a:lnTo>
                  <a:pt x="225983" y="224434"/>
                </a:lnTo>
                <a:close/>
              </a:path>
              <a:path w="226060" h="297814">
                <a:moveTo>
                  <a:pt x="224167" y="224459"/>
                </a:moveTo>
                <a:lnTo>
                  <a:pt x="149758" y="224459"/>
                </a:lnTo>
                <a:lnTo>
                  <a:pt x="149758" y="226220"/>
                </a:lnTo>
                <a:lnTo>
                  <a:pt x="224167" y="224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21027" y="4737223"/>
            <a:ext cx="230504" cy="379730"/>
          </a:xfrm>
          <a:custGeom>
            <a:avLst/>
            <a:gdLst/>
            <a:ahLst/>
            <a:cxnLst/>
            <a:rect l="l" t="t" r="r" b="b"/>
            <a:pathLst>
              <a:path w="230504" h="379729">
                <a:moveTo>
                  <a:pt x="152399" y="114"/>
                </a:moveTo>
                <a:lnTo>
                  <a:pt x="152399" y="72224"/>
                </a:lnTo>
                <a:lnTo>
                  <a:pt x="79082" y="80937"/>
                </a:lnTo>
                <a:lnTo>
                  <a:pt x="79082" y="225856"/>
                </a:lnTo>
                <a:lnTo>
                  <a:pt x="1866" y="232740"/>
                </a:lnTo>
                <a:lnTo>
                  <a:pt x="1866" y="304927"/>
                </a:lnTo>
                <a:lnTo>
                  <a:pt x="149250" y="304927"/>
                </a:lnTo>
                <a:lnTo>
                  <a:pt x="158038" y="379501"/>
                </a:lnTo>
                <a:lnTo>
                  <a:pt x="228726" y="379501"/>
                </a:lnTo>
                <a:lnTo>
                  <a:pt x="228726" y="1827"/>
                </a:lnTo>
                <a:lnTo>
                  <a:pt x="152399" y="114"/>
                </a:lnTo>
                <a:close/>
              </a:path>
              <a:path w="230504" h="379729">
                <a:moveTo>
                  <a:pt x="1866" y="304927"/>
                </a:moveTo>
                <a:lnTo>
                  <a:pt x="0" y="304927"/>
                </a:lnTo>
                <a:lnTo>
                  <a:pt x="1866" y="306666"/>
                </a:lnTo>
                <a:lnTo>
                  <a:pt x="1866" y="304927"/>
                </a:lnTo>
                <a:close/>
              </a:path>
              <a:path w="230504" h="379729">
                <a:moveTo>
                  <a:pt x="228726" y="0"/>
                </a:moveTo>
                <a:lnTo>
                  <a:pt x="228726" y="1827"/>
                </a:lnTo>
                <a:lnTo>
                  <a:pt x="230466" y="1866"/>
                </a:lnTo>
                <a:lnTo>
                  <a:pt x="228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21031" y="5194510"/>
            <a:ext cx="306705" cy="230504"/>
          </a:xfrm>
          <a:custGeom>
            <a:avLst/>
            <a:gdLst/>
            <a:ahLst/>
            <a:cxnLst/>
            <a:rect l="l" t="t" r="r" b="b"/>
            <a:pathLst>
              <a:path w="306704" h="230504">
                <a:moveTo>
                  <a:pt x="230466" y="228600"/>
                </a:moveTo>
                <a:lnTo>
                  <a:pt x="228688" y="228600"/>
                </a:lnTo>
                <a:lnTo>
                  <a:pt x="228688" y="230378"/>
                </a:lnTo>
                <a:lnTo>
                  <a:pt x="230466" y="228600"/>
                </a:lnTo>
                <a:close/>
              </a:path>
              <a:path w="306704" h="230504">
                <a:moveTo>
                  <a:pt x="304927" y="1739"/>
                </a:moveTo>
                <a:lnTo>
                  <a:pt x="1866" y="1739"/>
                </a:lnTo>
                <a:lnTo>
                  <a:pt x="1866" y="72567"/>
                </a:lnTo>
                <a:lnTo>
                  <a:pt x="74523" y="80860"/>
                </a:lnTo>
                <a:lnTo>
                  <a:pt x="79590" y="150317"/>
                </a:lnTo>
                <a:lnTo>
                  <a:pt x="148412" y="155575"/>
                </a:lnTo>
                <a:lnTo>
                  <a:pt x="157429" y="228600"/>
                </a:lnTo>
                <a:lnTo>
                  <a:pt x="228688" y="228600"/>
                </a:lnTo>
                <a:lnTo>
                  <a:pt x="228688" y="152400"/>
                </a:lnTo>
                <a:lnTo>
                  <a:pt x="304927" y="152400"/>
                </a:lnTo>
                <a:lnTo>
                  <a:pt x="304927" y="1739"/>
                </a:lnTo>
                <a:close/>
              </a:path>
              <a:path w="306704" h="230504">
                <a:moveTo>
                  <a:pt x="306666" y="152400"/>
                </a:moveTo>
                <a:lnTo>
                  <a:pt x="304927" y="152400"/>
                </a:lnTo>
                <a:lnTo>
                  <a:pt x="304927" y="154266"/>
                </a:lnTo>
                <a:lnTo>
                  <a:pt x="306666" y="152400"/>
                </a:lnTo>
                <a:close/>
              </a:path>
              <a:path w="306704" h="230504">
                <a:moveTo>
                  <a:pt x="1866" y="0"/>
                </a:moveTo>
                <a:lnTo>
                  <a:pt x="0" y="1739"/>
                </a:lnTo>
                <a:lnTo>
                  <a:pt x="1866" y="1739"/>
                </a:lnTo>
                <a:lnTo>
                  <a:pt x="1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40128" y="4737312"/>
            <a:ext cx="377825" cy="306705"/>
          </a:xfrm>
          <a:custGeom>
            <a:avLst/>
            <a:gdLst/>
            <a:ahLst/>
            <a:cxnLst/>
            <a:rect l="l" t="t" r="r" b="b"/>
            <a:pathLst>
              <a:path w="377825" h="306704">
                <a:moveTo>
                  <a:pt x="230269" y="304799"/>
                </a:moveTo>
                <a:lnTo>
                  <a:pt x="228600" y="304799"/>
                </a:lnTo>
                <a:lnTo>
                  <a:pt x="230365" y="306577"/>
                </a:lnTo>
                <a:lnTo>
                  <a:pt x="230269" y="304799"/>
                </a:lnTo>
                <a:close/>
              </a:path>
              <a:path w="377825" h="306704">
                <a:moveTo>
                  <a:pt x="306565" y="304799"/>
                </a:moveTo>
                <a:lnTo>
                  <a:pt x="304800" y="304799"/>
                </a:lnTo>
                <a:lnTo>
                  <a:pt x="304800" y="306577"/>
                </a:lnTo>
                <a:lnTo>
                  <a:pt x="306565" y="304799"/>
                </a:lnTo>
                <a:close/>
              </a:path>
              <a:path w="377825" h="306704">
                <a:moveTo>
                  <a:pt x="304892" y="1867"/>
                </a:moveTo>
                <a:lnTo>
                  <a:pt x="230606" y="1916"/>
                </a:lnTo>
                <a:lnTo>
                  <a:pt x="230606" y="155143"/>
                </a:lnTo>
                <a:lnTo>
                  <a:pt x="1739" y="155143"/>
                </a:lnTo>
                <a:lnTo>
                  <a:pt x="1739" y="228599"/>
                </a:lnTo>
                <a:lnTo>
                  <a:pt x="226174" y="228599"/>
                </a:lnTo>
                <a:lnTo>
                  <a:pt x="230269" y="304799"/>
                </a:lnTo>
                <a:lnTo>
                  <a:pt x="304800" y="304799"/>
                </a:lnTo>
                <a:lnTo>
                  <a:pt x="304800" y="158635"/>
                </a:lnTo>
                <a:lnTo>
                  <a:pt x="377494" y="149707"/>
                </a:lnTo>
                <a:lnTo>
                  <a:pt x="377494" y="80911"/>
                </a:lnTo>
                <a:lnTo>
                  <a:pt x="308457" y="73621"/>
                </a:lnTo>
                <a:lnTo>
                  <a:pt x="304892" y="1867"/>
                </a:lnTo>
                <a:close/>
              </a:path>
              <a:path w="377825" h="306704">
                <a:moveTo>
                  <a:pt x="1739" y="228599"/>
                </a:moveTo>
                <a:lnTo>
                  <a:pt x="0" y="228599"/>
                </a:lnTo>
                <a:lnTo>
                  <a:pt x="1739" y="230466"/>
                </a:lnTo>
                <a:lnTo>
                  <a:pt x="1739" y="228599"/>
                </a:lnTo>
                <a:close/>
              </a:path>
              <a:path w="377825" h="306704">
                <a:moveTo>
                  <a:pt x="230606" y="114"/>
                </a:moveTo>
                <a:lnTo>
                  <a:pt x="228790" y="1917"/>
                </a:lnTo>
                <a:lnTo>
                  <a:pt x="230606" y="1916"/>
                </a:lnTo>
                <a:lnTo>
                  <a:pt x="230606" y="114"/>
                </a:lnTo>
                <a:close/>
              </a:path>
              <a:path w="377825" h="306704">
                <a:moveTo>
                  <a:pt x="304800" y="0"/>
                </a:moveTo>
                <a:lnTo>
                  <a:pt x="304892" y="1867"/>
                </a:lnTo>
                <a:lnTo>
                  <a:pt x="306539" y="1866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35347" y="4818248"/>
            <a:ext cx="299720" cy="226060"/>
          </a:xfrm>
          <a:custGeom>
            <a:avLst/>
            <a:gdLst/>
            <a:ahLst/>
            <a:cxnLst/>
            <a:rect l="l" t="t" r="r" b="b"/>
            <a:pathLst>
              <a:path w="299720" h="226060">
                <a:moveTo>
                  <a:pt x="73113" y="223774"/>
                </a:moveTo>
                <a:lnTo>
                  <a:pt x="71374" y="223774"/>
                </a:lnTo>
                <a:lnTo>
                  <a:pt x="71374" y="225640"/>
                </a:lnTo>
                <a:lnTo>
                  <a:pt x="73113" y="223774"/>
                </a:lnTo>
                <a:close/>
              </a:path>
              <a:path w="299720" h="226060">
                <a:moveTo>
                  <a:pt x="149257" y="223774"/>
                </a:moveTo>
                <a:lnTo>
                  <a:pt x="147599" y="223774"/>
                </a:lnTo>
                <a:lnTo>
                  <a:pt x="149352" y="225640"/>
                </a:lnTo>
                <a:lnTo>
                  <a:pt x="149257" y="223774"/>
                </a:lnTo>
                <a:close/>
              </a:path>
              <a:path w="299720" h="226060">
                <a:moveTo>
                  <a:pt x="145402" y="0"/>
                </a:moveTo>
                <a:lnTo>
                  <a:pt x="0" y="0"/>
                </a:lnTo>
                <a:lnTo>
                  <a:pt x="0" y="223774"/>
                </a:lnTo>
                <a:lnTo>
                  <a:pt x="71374" y="223774"/>
                </a:lnTo>
                <a:lnTo>
                  <a:pt x="71374" y="152781"/>
                </a:lnTo>
                <a:lnTo>
                  <a:pt x="229291" y="152781"/>
                </a:lnTo>
                <a:lnTo>
                  <a:pt x="229590" y="150317"/>
                </a:lnTo>
                <a:lnTo>
                  <a:pt x="297307" y="146354"/>
                </a:lnTo>
                <a:lnTo>
                  <a:pt x="297307" y="71092"/>
                </a:lnTo>
                <a:lnTo>
                  <a:pt x="151257" y="71031"/>
                </a:lnTo>
                <a:lnTo>
                  <a:pt x="145402" y="0"/>
                </a:lnTo>
                <a:close/>
              </a:path>
              <a:path w="299720" h="226060">
                <a:moveTo>
                  <a:pt x="229291" y="152781"/>
                </a:moveTo>
                <a:lnTo>
                  <a:pt x="145669" y="152781"/>
                </a:lnTo>
                <a:lnTo>
                  <a:pt x="149257" y="223774"/>
                </a:lnTo>
                <a:lnTo>
                  <a:pt x="220675" y="223774"/>
                </a:lnTo>
                <a:lnTo>
                  <a:pt x="229291" y="152781"/>
                </a:lnTo>
                <a:close/>
              </a:path>
              <a:path w="299720" h="226060">
                <a:moveTo>
                  <a:pt x="297307" y="69329"/>
                </a:moveTo>
                <a:lnTo>
                  <a:pt x="297307" y="71092"/>
                </a:lnTo>
                <a:lnTo>
                  <a:pt x="299315" y="71094"/>
                </a:lnTo>
                <a:lnTo>
                  <a:pt x="297307" y="693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92652" y="603249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803" y="0"/>
                </a:moveTo>
                <a:lnTo>
                  <a:pt x="0" y="0"/>
                </a:lnTo>
                <a:lnTo>
                  <a:pt x="1803" y="1803"/>
                </a:lnTo>
                <a:lnTo>
                  <a:pt x="18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94456" y="5995565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695" y="0"/>
                </a:lnTo>
              </a:path>
            </a:pathLst>
          </a:custGeom>
          <a:ln w="749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94456" y="5805701"/>
            <a:ext cx="150495" cy="152400"/>
          </a:xfrm>
          <a:custGeom>
            <a:avLst/>
            <a:gdLst/>
            <a:ahLst/>
            <a:cxnLst/>
            <a:rect l="l" t="t" r="r" b="b"/>
            <a:pathLst>
              <a:path w="150495" h="152400">
                <a:moveTo>
                  <a:pt x="0" y="152399"/>
                </a:moveTo>
                <a:lnTo>
                  <a:pt x="150469" y="152399"/>
                </a:lnTo>
                <a:lnTo>
                  <a:pt x="150469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21151" y="595642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0" y="1854"/>
                </a:lnTo>
                <a:lnTo>
                  <a:pt x="1739" y="18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44925" y="580411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0" y="1739"/>
                </a:lnTo>
                <a:lnTo>
                  <a:pt x="1866" y="17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49023" y="4209679"/>
            <a:ext cx="375920" cy="148590"/>
          </a:xfrm>
          <a:custGeom>
            <a:avLst/>
            <a:gdLst/>
            <a:ahLst/>
            <a:cxnLst/>
            <a:rect l="l" t="t" r="r" b="b"/>
            <a:pathLst>
              <a:path w="375920" h="148589">
                <a:moveTo>
                  <a:pt x="150291" y="146761"/>
                </a:moveTo>
                <a:lnTo>
                  <a:pt x="148574" y="146761"/>
                </a:lnTo>
                <a:lnTo>
                  <a:pt x="148488" y="148564"/>
                </a:lnTo>
                <a:lnTo>
                  <a:pt x="150291" y="146761"/>
                </a:lnTo>
                <a:close/>
              </a:path>
              <a:path w="375920" h="148589">
                <a:moveTo>
                  <a:pt x="375297" y="0"/>
                </a:moveTo>
                <a:lnTo>
                  <a:pt x="0" y="0"/>
                </a:lnTo>
                <a:lnTo>
                  <a:pt x="0" y="68541"/>
                </a:lnTo>
                <a:lnTo>
                  <a:pt x="69265" y="74307"/>
                </a:lnTo>
                <a:lnTo>
                  <a:pt x="77774" y="146761"/>
                </a:lnTo>
                <a:lnTo>
                  <a:pt x="148574" y="146761"/>
                </a:lnTo>
                <a:lnTo>
                  <a:pt x="152247" y="69392"/>
                </a:lnTo>
                <a:lnTo>
                  <a:pt x="375297" y="69392"/>
                </a:lnTo>
                <a:lnTo>
                  <a:pt x="375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32650" y="4817658"/>
            <a:ext cx="229336" cy="150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34486" y="5042020"/>
            <a:ext cx="222046" cy="225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44687" y="5960258"/>
            <a:ext cx="149771" cy="1455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16101" y="473715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803" y="0"/>
                </a:moveTo>
                <a:lnTo>
                  <a:pt x="0" y="0"/>
                </a:lnTo>
                <a:lnTo>
                  <a:pt x="0" y="1803"/>
                </a:lnTo>
                <a:lnTo>
                  <a:pt x="18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80567" y="4589964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193"/>
                </a:lnTo>
              </a:path>
            </a:pathLst>
          </a:custGeom>
          <a:ln w="71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79880" y="565556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694"/>
                </a:lnTo>
              </a:path>
            </a:pathLst>
          </a:custGeom>
          <a:ln w="687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35588" y="5460625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167" y="0"/>
                </a:lnTo>
              </a:path>
            </a:pathLst>
          </a:custGeom>
          <a:ln w="71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82755" y="542328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0" y="1803"/>
                </a:lnTo>
                <a:lnTo>
                  <a:pt x="1803" y="18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40119" y="549934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866" y="0"/>
                </a:moveTo>
                <a:lnTo>
                  <a:pt x="0" y="0"/>
                </a:lnTo>
                <a:lnTo>
                  <a:pt x="0" y="1739"/>
                </a:lnTo>
                <a:lnTo>
                  <a:pt x="1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89472" y="5462116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47" y="0"/>
                </a:lnTo>
              </a:path>
            </a:pathLst>
          </a:custGeom>
          <a:ln w="744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87719" y="542301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752" y="0"/>
                </a:moveTo>
                <a:lnTo>
                  <a:pt x="0" y="1866"/>
                </a:lnTo>
                <a:lnTo>
                  <a:pt x="1752" y="1866"/>
                </a:lnTo>
                <a:lnTo>
                  <a:pt x="1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40119" y="542310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0" y="1778"/>
                </a:lnTo>
                <a:lnTo>
                  <a:pt x="1777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93564" y="4665375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70" h="76200">
                <a:moveTo>
                  <a:pt x="3321" y="74041"/>
                </a:moveTo>
                <a:lnTo>
                  <a:pt x="1393" y="74091"/>
                </a:lnTo>
                <a:lnTo>
                  <a:pt x="3403" y="75869"/>
                </a:lnTo>
                <a:lnTo>
                  <a:pt x="3321" y="74041"/>
                </a:lnTo>
                <a:close/>
              </a:path>
              <a:path w="77470" h="76200">
                <a:moveTo>
                  <a:pt x="75349" y="0"/>
                </a:moveTo>
                <a:lnTo>
                  <a:pt x="0" y="0"/>
                </a:lnTo>
                <a:lnTo>
                  <a:pt x="3321" y="74041"/>
                </a:lnTo>
                <a:lnTo>
                  <a:pt x="75361" y="72096"/>
                </a:lnTo>
                <a:lnTo>
                  <a:pt x="75349" y="0"/>
                </a:lnTo>
                <a:close/>
              </a:path>
              <a:path w="77470" h="76200">
                <a:moveTo>
                  <a:pt x="77165" y="72047"/>
                </a:moveTo>
                <a:lnTo>
                  <a:pt x="75361" y="72096"/>
                </a:lnTo>
                <a:lnTo>
                  <a:pt x="75361" y="73850"/>
                </a:lnTo>
                <a:lnTo>
                  <a:pt x="77165" y="72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44928" y="4661109"/>
            <a:ext cx="78054" cy="780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82754" y="5347218"/>
            <a:ext cx="76200" cy="80645"/>
          </a:xfrm>
          <a:custGeom>
            <a:avLst/>
            <a:gdLst/>
            <a:ahLst/>
            <a:cxnLst/>
            <a:rect l="l" t="t" r="r" b="b"/>
            <a:pathLst>
              <a:path w="76200" h="80645">
                <a:moveTo>
                  <a:pt x="74299" y="78271"/>
                </a:moveTo>
                <a:lnTo>
                  <a:pt x="74231" y="80340"/>
                </a:lnTo>
                <a:lnTo>
                  <a:pt x="76006" y="78320"/>
                </a:lnTo>
                <a:lnTo>
                  <a:pt x="74299" y="78271"/>
                </a:lnTo>
                <a:close/>
              </a:path>
              <a:path w="76200" h="80645">
                <a:moveTo>
                  <a:pt x="74371" y="0"/>
                </a:moveTo>
                <a:lnTo>
                  <a:pt x="1803" y="3441"/>
                </a:lnTo>
                <a:lnTo>
                  <a:pt x="1803" y="76127"/>
                </a:lnTo>
                <a:lnTo>
                  <a:pt x="74299" y="78271"/>
                </a:lnTo>
                <a:lnTo>
                  <a:pt x="74371" y="0"/>
                </a:lnTo>
                <a:close/>
              </a:path>
              <a:path w="76200" h="80645">
                <a:moveTo>
                  <a:pt x="0" y="76072"/>
                </a:moveTo>
                <a:lnTo>
                  <a:pt x="1803" y="77876"/>
                </a:lnTo>
                <a:lnTo>
                  <a:pt x="1803" y="76127"/>
                </a:lnTo>
                <a:lnTo>
                  <a:pt x="0" y="760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29806" y="4895253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69100" y="68668"/>
                </a:moveTo>
                <a:lnTo>
                  <a:pt x="0" y="68668"/>
                </a:lnTo>
                <a:lnTo>
                  <a:pt x="0" y="0"/>
                </a:lnTo>
                <a:lnTo>
                  <a:pt x="69100" y="0"/>
                </a:lnTo>
                <a:lnTo>
                  <a:pt x="69100" y="68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83592" y="4818442"/>
            <a:ext cx="72923" cy="732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16100" y="4737155"/>
            <a:ext cx="81280" cy="73660"/>
          </a:xfrm>
          <a:custGeom>
            <a:avLst/>
            <a:gdLst/>
            <a:ahLst/>
            <a:cxnLst/>
            <a:rect l="l" t="t" r="r" b="b"/>
            <a:pathLst>
              <a:path w="81279" h="73660">
                <a:moveTo>
                  <a:pt x="1803" y="1852"/>
                </a:moveTo>
                <a:lnTo>
                  <a:pt x="1816" y="73558"/>
                </a:lnTo>
                <a:lnTo>
                  <a:pt x="75247" y="73558"/>
                </a:lnTo>
                <a:lnTo>
                  <a:pt x="77146" y="36647"/>
                </a:lnTo>
                <a:lnTo>
                  <a:pt x="78771" y="3955"/>
                </a:lnTo>
                <a:lnTo>
                  <a:pt x="1803" y="1852"/>
                </a:lnTo>
                <a:close/>
              </a:path>
              <a:path w="81279" h="73660">
                <a:moveTo>
                  <a:pt x="78854" y="2302"/>
                </a:moveTo>
                <a:lnTo>
                  <a:pt x="78771" y="3955"/>
                </a:lnTo>
                <a:lnTo>
                  <a:pt x="80787" y="4012"/>
                </a:lnTo>
                <a:lnTo>
                  <a:pt x="78854" y="2302"/>
                </a:lnTo>
                <a:close/>
              </a:path>
              <a:path w="81279" h="73660">
                <a:moveTo>
                  <a:pt x="1803" y="0"/>
                </a:moveTo>
                <a:lnTo>
                  <a:pt x="0" y="1803"/>
                </a:lnTo>
                <a:lnTo>
                  <a:pt x="1803" y="1852"/>
                </a:lnTo>
                <a:lnTo>
                  <a:pt x="18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08003" y="5577421"/>
            <a:ext cx="71755" cy="71120"/>
          </a:xfrm>
          <a:custGeom>
            <a:avLst/>
            <a:gdLst/>
            <a:ahLst/>
            <a:cxnLst/>
            <a:rect l="l" t="t" r="r" b="b"/>
            <a:pathLst>
              <a:path w="71754" h="71120">
                <a:moveTo>
                  <a:pt x="68389" y="0"/>
                </a:moveTo>
                <a:lnTo>
                  <a:pt x="0" y="0"/>
                </a:lnTo>
                <a:lnTo>
                  <a:pt x="0" y="70916"/>
                </a:lnTo>
                <a:lnTo>
                  <a:pt x="71513" y="70916"/>
                </a:lnTo>
                <a:lnTo>
                  <a:pt x="683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97320" y="4661115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0" y="0"/>
                </a:moveTo>
                <a:lnTo>
                  <a:pt x="77977" y="0"/>
                </a:lnTo>
                <a:lnTo>
                  <a:pt x="77977" y="77978"/>
                </a:lnTo>
                <a:lnTo>
                  <a:pt x="0" y="779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85168" y="4362018"/>
            <a:ext cx="223520" cy="219075"/>
          </a:xfrm>
          <a:custGeom>
            <a:avLst/>
            <a:gdLst/>
            <a:ahLst/>
            <a:cxnLst/>
            <a:rect l="l" t="t" r="r" b="b"/>
            <a:pathLst>
              <a:path w="223520" h="219075">
                <a:moveTo>
                  <a:pt x="0" y="0"/>
                </a:moveTo>
                <a:lnTo>
                  <a:pt x="222973" y="0"/>
                </a:lnTo>
                <a:lnTo>
                  <a:pt x="222973" y="218465"/>
                </a:lnTo>
                <a:lnTo>
                  <a:pt x="0" y="2184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59574" y="4360811"/>
            <a:ext cx="221615" cy="222885"/>
          </a:xfrm>
          <a:custGeom>
            <a:avLst/>
            <a:gdLst/>
            <a:ahLst/>
            <a:cxnLst/>
            <a:rect l="l" t="t" r="r" b="b"/>
            <a:pathLst>
              <a:path w="221615" h="222885">
                <a:moveTo>
                  <a:pt x="221386" y="222503"/>
                </a:moveTo>
                <a:lnTo>
                  <a:pt x="0" y="222503"/>
                </a:lnTo>
                <a:lnTo>
                  <a:pt x="0" y="0"/>
                </a:lnTo>
                <a:lnTo>
                  <a:pt x="221386" y="0"/>
                </a:lnTo>
                <a:lnTo>
                  <a:pt x="221386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86565" y="5732233"/>
            <a:ext cx="220979" cy="220979"/>
          </a:xfrm>
          <a:custGeom>
            <a:avLst/>
            <a:gdLst/>
            <a:ahLst/>
            <a:cxnLst/>
            <a:rect l="l" t="t" r="r" b="b"/>
            <a:pathLst>
              <a:path w="220979" h="220979">
                <a:moveTo>
                  <a:pt x="0" y="0"/>
                </a:moveTo>
                <a:lnTo>
                  <a:pt x="220738" y="0"/>
                </a:lnTo>
                <a:lnTo>
                  <a:pt x="220738" y="220624"/>
                </a:lnTo>
                <a:lnTo>
                  <a:pt x="0" y="2206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837" y="132003"/>
            <a:ext cx="7152640" cy="1975485"/>
          </a:xfrm>
          <a:custGeom>
            <a:avLst/>
            <a:gdLst/>
            <a:ahLst/>
            <a:cxnLst/>
            <a:rect l="l" t="t" r="r" b="b"/>
            <a:pathLst>
              <a:path w="7152640" h="1975485">
                <a:moveTo>
                  <a:pt x="0" y="1975243"/>
                </a:moveTo>
                <a:lnTo>
                  <a:pt x="7152195" y="1975243"/>
                </a:lnTo>
                <a:lnTo>
                  <a:pt x="7152195" y="0"/>
                </a:lnTo>
                <a:lnTo>
                  <a:pt x="0" y="0"/>
                </a:lnTo>
                <a:lnTo>
                  <a:pt x="0" y="1975243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1300" y="2667593"/>
            <a:ext cx="6145530" cy="167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indent="-229870">
              <a:lnSpc>
                <a:spcPct val="100000"/>
              </a:lnSpc>
              <a:spcBef>
                <a:spcPts val="100"/>
              </a:spcBef>
              <a:buChar char="•"/>
              <a:tabLst>
                <a:tab pos="242570" algn="l"/>
              </a:tabLst>
            </a:pP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Dansk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leverandør af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LED-belysning</a:t>
            </a:r>
            <a:endParaRPr sz="2500">
              <a:latin typeface="Calibri Light"/>
              <a:cs typeface="Calibri Light"/>
            </a:endParaRPr>
          </a:p>
          <a:p>
            <a:pPr marL="241935" indent="-229870">
              <a:lnSpc>
                <a:spcPct val="100000"/>
              </a:lnSpc>
              <a:spcBef>
                <a:spcPts val="2000"/>
              </a:spcBef>
              <a:buChar char="•"/>
              <a:tabLst>
                <a:tab pos="242570" algn="l"/>
              </a:tabLst>
            </a:pPr>
            <a:r>
              <a:rPr sz="2500" b="0" spc="-20" dirty="0">
                <a:solidFill>
                  <a:srgbClr val="575756"/>
                </a:solidFill>
                <a:latin typeface="Calibri Light"/>
                <a:cs typeface="Calibri Light"/>
              </a:rPr>
              <a:t>Kontor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og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showroom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i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Nørresundby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&amp;</a:t>
            </a:r>
            <a:r>
              <a:rPr sz="2500" b="0" spc="-20" dirty="0">
                <a:solidFill>
                  <a:srgbClr val="575756"/>
                </a:solidFill>
                <a:latin typeface="Calibri Light"/>
                <a:cs typeface="Calibri Light"/>
              </a:rPr>
              <a:t>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Glostup</a:t>
            </a:r>
            <a:endParaRPr sz="2500">
              <a:latin typeface="Calibri Light"/>
              <a:cs typeface="Calibri Light"/>
            </a:endParaRPr>
          </a:p>
          <a:p>
            <a:pPr marL="241935" indent="-229870">
              <a:lnSpc>
                <a:spcPct val="100000"/>
              </a:lnSpc>
              <a:spcBef>
                <a:spcPts val="2000"/>
              </a:spcBef>
              <a:buChar char="•"/>
              <a:tabLst>
                <a:tab pos="242570" algn="l"/>
              </a:tabLst>
            </a:pP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Officiel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banepartner hos </a:t>
            </a:r>
            <a:r>
              <a:rPr sz="2500" b="0" spc="-15" dirty="0">
                <a:solidFill>
                  <a:srgbClr val="575756"/>
                </a:solidFill>
                <a:latin typeface="Calibri Light"/>
                <a:cs typeface="Calibri Light"/>
              </a:rPr>
              <a:t>DTF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2020-2021</a:t>
            </a:r>
            <a:endParaRPr sz="25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17384" y="765615"/>
            <a:ext cx="33762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HVEM </a:t>
            </a:r>
            <a:r>
              <a:rPr spc="75" dirty="0"/>
              <a:t>ER</a:t>
            </a:r>
            <a:r>
              <a:rPr spc="120" dirty="0"/>
              <a:t> </a:t>
            </a:r>
            <a:r>
              <a:rPr spc="105" dirty="0"/>
              <a:t>LITE?</a:t>
            </a:r>
          </a:p>
        </p:txBody>
      </p:sp>
      <p:sp>
        <p:nvSpPr>
          <p:cNvPr id="5" name="object 5"/>
          <p:cNvSpPr/>
          <p:nvPr/>
        </p:nvSpPr>
        <p:spPr>
          <a:xfrm>
            <a:off x="7276033" y="132004"/>
            <a:ext cx="4768126" cy="6584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009" y="4736836"/>
            <a:ext cx="1576310" cy="1576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6765" y="5395252"/>
            <a:ext cx="1014933" cy="1014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009" y="5395252"/>
            <a:ext cx="3150272" cy="1028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837" y="131991"/>
            <a:ext cx="11920308" cy="1975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93644" y="765615"/>
            <a:ext cx="6345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FOKUS </a:t>
            </a:r>
            <a:r>
              <a:rPr spc="-60" dirty="0"/>
              <a:t>PÅ </a:t>
            </a:r>
            <a:r>
              <a:rPr spc="114" dirty="0"/>
              <a:t>GRØN</a:t>
            </a:r>
            <a:r>
              <a:rPr spc="370" dirty="0"/>
              <a:t> </a:t>
            </a:r>
            <a:r>
              <a:rPr spc="105" dirty="0"/>
              <a:t>BELYSNING</a:t>
            </a:r>
          </a:p>
        </p:txBody>
      </p:sp>
      <p:sp>
        <p:nvSpPr>
          <p:cNvPr id="6" name="object 6"/>
          <p:cNvSpPr/>
          <p:nvPr/>
        </p:nvSpPr>
        <p:spPr>
          <a:xfrm>
            <a:off x="7699608" y="1895995"/>
            <a:ext cx="4288391" cy="4782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1300" y="2673593"/>
            <a:ext cx="5525770" cy="167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indent="-229870">
              <a:lnSpc>
                <a:spcPct val="100000"/>
              </a:lnSpc>
              <a:spcBef>
                <a:spcPts val="100"/>
              </a:spcBef>
              <a:buChar char="•"/>
              <a:tabLst>
                <a:tab pos="242570" algn="l"/>
              </a:tabLst>
            </a:pP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Vi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arbejder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med </a:t>
            </a:r>
            <a:r>
              <a:rPr sz="2500" b="0" spc="-45" dirty="0">
                <a:solidFill>
                  <a:srgbClr val="575756"/>
                </a:solidFill>
                <a:latin typeface="Calibri Light"/>
                <a:cs typeface="Calibri Light"/>
              </a:rPr>
              <a:t>FN’s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 </a:t>
            </a:r>
            <a:r>
              <a:rPr sz="2500" b="0" spc="-20" dirty="0">
                <a:solidFill>
                  <a:srgbClr val="575756"/>
                </a:solidFill>
                <a:latin typeface="Calibri Light"/>
                <a:cs typeface="Calibri Light"/>
              </a:rPr>
              <a:t>Verdensmål</a:t>
            </a:r>
            <a:endParaRPr sz="2500">
              <a:latin typeface="Calibri Light"/>
              <a:cs typeface="Calibri Light"/>
            </a:endParaRPr>
          </a:p>
          <a:p>
            <a:pPr marL="241935" indent="-229870">
              <a:lnSpc>
                <a:spcPct val="100000"/>
              </a:lnSpc>
              <a:spcBef>
                <a:spcPts val="2000"/>
              </a:spcBef>
              <a:buChar char="•"/>
              <a:tabLst>
                <a:tab pos="242570" algn="l"/>
              </a:tabLst>
            </a:pP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Mulighed </a:t>
            </a:r>
            <a:r>
              <a:rPr sz="2500" b="0" spc="-25" dirty="0">
                <a:solidFill>
                  <a:srgbClr val="575756"/>
                </a:solidFill>
                <a:latin typeface="Calibri Light"/>
                <a:cs typeface="Calibri Light"/>
              </a:rPr>
              <a:t>for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upcycling af</a:t>
            </a:r>
            <a:r>
              <a:rPr sz="2500" b="0" spc="10" dirty="0">
                <a:solidFill>
                  <a:srgbClr val="575756"/>
                </a:solidFill>
                <a:latin typeface="Calibri Light"/>
                <a:cs typeface="Calibri Light"/>
              </a:rPr>
              <a:t>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tennisbelysning</a:t>
            </a:r>
            <a:endParaRPr sz="2500">
              <a:latin typeface="Calibri Light"/>
              <a:cs typeface="Calibri Light"/>
            </a:endParaRPr>
          </a:p>
          <a:p>
            <a:pPr marL="241935" indent="-229870">
              <a:lnSpc>
                <a:spcPct val="100000"/>
              </a:lnSpc>
              <a:spcBef>
                <a:spcPts val="2000"/>
              </a:spcBef>
              <a:buChar char="•"/>
              <a:tabLst>
                <a:tab pos="242570" algn="l"/>
              </a:tabLst>
            </a:pP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Lang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levetid</a:t>
            </a:r>
            <a:endParaRPr sz="2500">
              <a:latin typeface="Calibri Light"/>
              <a:cs typeface="Calibri Ligh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9473" y="765615"/>
            <a:ext cx="83223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HVORFOR </a:t>
            </a:r>
            <a:r>
              <a:rPr spc="50" dirty="0"/>
              <a:t>VÆLGE </a:t>
            </a:r>
            <a:r>
              <a:rPr spc="75" dirty="0"/>
              <a:t>EN</a:t>
            </a:r>
            <a:r>
              <a:rPr spc="225" dirty="0"/>
              <a:t> </a:t>
            </a:r>
            <a:r>
              <a:rPr spc="105" dirty="0"/>
              <a:t>BANEPARTNER?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5299" y="2673593"/>
            <a:ext cx="543369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8010">
              <a:lnSpc>
                <a:spcPct val="100000"/>
              </a:lnSpc>
              <a:spcBef>
                <a:spcPts val="100"/>
              </a:spcBef>
              <a:buChar char="•"/>
              <a:tabLst>
                <a:tab pos="242570" algn="l"/>
              </a:tabLst>
            </a:pP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Udarbejdelse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af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objektiv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kriterieliste 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til brug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af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klubber </a:t>
            </a:r>
            <a:r>
              <a:rPr sz="2500" b="0" spc="-15" dirty="0">
                <a:solidFill>
                  <a:srgbClr val="575756"/>
                </a:solidFill>
                <a:latin typeface="Calibri Light"/>
                <a:cs typeface="Calibri Light"/>
              </a:rPr>
              <a:t>ved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overvejelser 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om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belysning</a:t>
            </a:r>
            <a:endParaRPr sz="25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75756"/>
              </a:buClr>
              <a:buFont typeface="Calibri Light"/>
              <a:buChar char="•"/>
            </a:pPr>
            <a:endParaRPr sz="2450" dirty="0">
              <a:latin typeface="Calibri Light"/>
              <a:cs typeface="Calibri Light"/>
            </a:endParaRPr>
          </a:p>
          <a:p>
            <a:pPr marL="12700" marR="227965">
              <a:lnSpc>
                <a:spcPct val="100000"/>
              </a:lnSpc>
              <a:spcBef>
                <a:spcPts val="5"/>
              </a:spcBef>
              <a:buChar char="•"/>
              <a:tabLst>
                <a:tab pos="242570" algn="l"/>
              </a:tabLst>
            </a:pP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Rådgivning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af DTF-klubber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herunder  tilbudsgivning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og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indledende</a:t>
            </a:r>
            <a:r>
              <a:rPr sz="2500" b="0" spc="-70" dirty="0">
                <a:solidFill>
                  <a:srgbClr val="575756"/>
                </a:solidFill>
                <a:latin typeface="Calibri Light"/>
                <a:cs typeface="Calibri Light"/>
              </a:rPr>
              <a:t>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lysmålinger</a:t>
            </a:r>
            <a:endParaRPr sz="25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75756"/>
              </a:buClr>
              <a:buFont typeface="Calibri Light"/>
              <a:buChar char="•"/>
            </a:pPr>
            <a:endParaRPr sz="2450" dirty="0">
              <a:latin typeface="Calibri Light"/>
              <a:cs typeface="Calibri Light"/>
            </a:endParaRPr>
          </a:p>
          <a:p>
            <a:pPr marL="241935" indent="-229870">
              <a:lnSpc>
                <a:spcPct val="100000"/>
              </a:lnSpc>
              <a:buChar char="•"/>
              <a:tabLst>
                <a:tab pos="242570" algn="l"/>
              </a:tabLst>
            </a:pPr>
            <a:r>
              <a:rPr sz="2500" b="0" spc="-15" dirty="0">
                <a:solidFill>
                  <a:srgbClr val="575756"/>
                </a:solidFill>
                <a:latin typeface="Calibri Light"/>
                <a:cs typeface="Calibri Light"/>
              </a:rPr>
              <a:t>Projektering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og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etablering af</a:t>
            </a:r>
            <a:r>
              <a:rPr sz="2500" b="0" spc="20" dirty="0">
                <a:solidFill>
                  <a:srgbClr val="575756"/>
                </a:solidFill>
                <a:latin typeface="Calibri Light"/>
                <a:cs typeface="Calibri Light"/>
              </a:rPr>
              <a:t> </a:t>
            </a:r>
            <a:r>
              <a:rPr sz="2500" b="0" spc="-15" dirty="0">
                <a:solidFill>
                  <a:srgbClr val="575756"/>
                </a:solidFill>
                <a:latin typeface="Calibri Light"/>
                <a:cs typeface="Calibri Light"/>
              </a:rPr>
              <a:t>lysprojekter</a:t>
            </a:r>
            <a:endParaRPr sz="25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9300" y="2673593"/>
            <a:ext cx="5347335" cy="269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9730">
              <a:lnSpc>
                <a:spcPct val="100000"/>
              </a:lnSpc>
              <a:spcBef>
                <a:spcPts val="100"/>
              </a:spcBef>
              <a:buChar char="•"/>
              <a:tabLst>
                <a:tab pos="242570" algn="l"/>
              </a:tabLst>
            </a:pP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Løbende tilbud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om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efteruddannelse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i  </a:t>
            </a:r>
            <a:r>
              <a:rPr sz="2500" b="0" spc="-30" dirty="0">
                <a:solidFill>
                  <a:srgbClr val="575756"/>
                </a:solidFill>
                <a:latin typeface="Calibri Light"/>
                <a:cs typeface="Calibri Light"/>
              </a:rPr>
              <a:t>LITE’s </a:t>
            </a:r>
            <a:r>
              <a:rPr sz="2500" b="0" spc="-20" dirty="0">
                <a:solidFill>
                  <a:srgbClr val="575756"/>
                </a:solidFill>
                <a:latin typeface="Calibri Light"/>
                <a:cs typeface="Calibri Light"/>
              </a:rPr>
              <a:t>kerneprodukter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og</a:t>
            </a:r>
            <a:r>
              <a:rPr sz="2500" b="0" spc="25" dirty="0">
                <a:solidFill>
                  <a:srgbClr val="575756"/>
                </a:solidFill>
                <a:latin typeface="Calibri Light"/>
                <a:cs typeface="Calibri Light"/>
              </a:rPr>
              <a:t> </a:t>
            </a:r>
            <a:r>
              <a:rPr sz="2500" b="0" spc="-20" dirty="0">
                <a:solidFill>
                  <a:srgbClr val="575756"/>
                </a:solidFill>
                <a:latin typeface="Calibri Light"/>
                <a:cs typeface="Calibri Light"/>
              </a:rPr>
              <a:t>arb.-områder</a:t>
            </a:r>
            <a:endParaRPr sz="25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75756"/>
              </a:buClr>
              <a:buFont typeface="Calibri Light"/>
              <a:buChar char="•"/>
            </a:pPr>
            <a:endParaRPr sz="2450" dirty="0">
              <a:latin typeface="Calibri Light"/>
              <a:cs typeface="Calibri Light"/>
            </a:endParaRPr>
          </a:p>
          <a:p>
            <a:pPr marL="12700" marR="44450">
              <a:lnSpc>
                <a:spcPct val="100000"/>
              </a:lnSpc>
              <a:spcBef>
                <a:spcPts val="5"/>
              </a:spcBef>
              <a:buChar char="•"/>
              <a:tabLst>
                <a:tab pos="242570" algn="l"/>
              </a:tabLst>
            </a:pP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Samarbejde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og </a:t>
            </a:r>
            <a:r>
              <a:rPr sz="2500" b="0" spc="-15" dirty="0">
                <a:solidFill>
                  <a:srgbClr val="575756"/>
                </a:solidFill>
                <a:latin typeface="Calibri Light"/>
                <a:cs typeface="Calibri Light"/>
              </a:rPr>
              <a:t>koordinering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med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andre 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banepartnere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herunder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 </a:t>
            </a:r>
            <a:r>
              <a:rPr sz="2500" b="0" spc="-15" dirty="0">
                <a:solidFill>
                  <a:srgbClr val="575756"/>
                </a:solidFill>
                <a:latin typeface="Calibri Light"/>
                <a:cs typeface="Calibri Light"/>
              </a:rPr>
              <a:t>projektering</a:t>
            </a:r>
            <a:endParaRPr sz="25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75756"/>
              </a:buClr>
              <a:buFont typeface="Calibri Light"/>
              <a:buChar char="•"/>
            </a:pPr>
            <a:endParaRPr sz="2450" dirty="0">
              <a:latin typeface="Calibri Light"/>
              <a:cs typeface="Calibri Light"/>
            </a:endParaRPr>
          </a:p>
          <a:p>
            <a:pPr marL="241935" indent="-229870">
              <a:lnSpc>
                <a:spcPct val="100000"/>
              </a:lnSpc>
              <a:buChar char="•"/>
              <a:tabLst>
                <a:tab pos="242570" algn="l"/>
              </a:tabLst>
            </a:pP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Samarbejde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med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den </a:t>
            </a:r>
            <a:r>
              <a:rPr sz="2500" b="0" spc="-15" dirty="0">
                <a:solidFill>
                  <a:srgbClr val="575756"/>
                </a:solidFill>
                <a:latin typeface="Calibri Light"/>
                <a:cs typeface="Calibri Light"/>
              </a:rPr>
              <a:t>”lokale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elektriker”</a:t>
            </a:r>
            <a:endParaRPr sz="25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837" y="132003"/>
            <a:ext cx="11920855" cy="1975485"/>
          </a:xfrm>
          <a:custGeom>
            <a:avLst/>
            <a:gdLst/>
            <a:ahLst/>
            <a:cxnLst/>
            <a:rect l="l" t="t" r="r" b="b"/>
            <a:pathLst>
              <a:path w="11920855" h="1975485">
                <a:moveTo>
                  <a:pt x="0" y="1975243"/>
                </a:moveTo>
                <a:lnTo>
                  <a:pt x="11920321" y="1975243"/>
                </a:lnTo>
                <a:lnTo>
                  <a:pt x="11920321" y="0"/>
                </a:lnTo>
                <a:lnTo>
                  <a:pt x="0" y="0"/>
                </a:lnTo>
                <a:lnTo>
                  <a:pt x="0" y="1975243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7103" y="2107260"/>
            <a:ext cx="6157055" cy="4608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1300" y="2486070"/>
            <a:ext cx="3625850" cy="269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575756"/>
                </a:solidFill>
                <a:latin typeface="Calibri"/>
                <a:cs typeface="Calibri"/>
              </a:rPr>
              <a:t>Nøglebegreber:</a:t>
            </a:r>
            <a:endParaRPr sz="2500">
              <a:latin typeface="Calibri"/>
              <a:cs typeface="Calibri"/>
            </a:endParaRPr>
          </a:p>
          <a:p>
            <a:pPr marL="241935" indent="-229870">
              <a:lnSpc>
                <a:spcPct val="100000"/>
              </a:lnSpc>
              <a:buChar char="•"/>
              <a:tabLst>
                <a:tab pos="242570" algn="l"/>
              </a:tabLst>
            </a:pPr>
            <a:r>
              <a:rPr sz="2500" b="0" spc="-20" dirty="0">
                <a:solidFill>
                  <a:srgbClr val="575756"/>
                </a:solidFill>
                <a:latin typeface="Calibri Light"/>
                <a:cs typeface="Calibri Light"/>
              </a:rPr>
              <a:t>Horizontal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 belysning</a:t>
            </a:r>
            <a:endParaRPr sz="2500">
              <a:latin typeface="Calibri Light"/>
              <a:cs typeface="Calibri Light"/>
            </a:endParaRPr>
          </a:p>
          <a:p>
            <a:pPr marL="241935" indent="-229870">
              <a:lnSpc>
                <a:spcPct val="100000"/>
              </a:lnSpc>
              <a:buChar char="•"/>
              <a:tabLst>
                <a:tab pos="242570" algn="l"/>
              </a:tabLst>
            </a:pPr>
            <a:r>
              <a:rPr sz="2500" b="0" spc="-25" dirty="0">
                <a:solidFill>
                  <a:srgbClr val="575756"/>
                </a:solidFill>
                <a:latin typeface="Calibri Light"/>
                <a:cs typeface="Calibri Light"/>
              </a:rPr>
              <a:t>Lystæthed</a:t>
            </a:r>
            <a:endParaRPr sz="2500">
              <a:latin typeface="Calibri Light"/>
              <a:cs typeface="Calibri Light"/>
            </a:endParaRPr>
          </a:p>
          <a:p>
            <a:pPr marL="241935" indent="-229870">
              <a:lnSpc>
                <a:spcPct val="100000"/>
              </a:lnSpc>
              <a:buChar char="•"/>
              <a:tabLst>
                <a:tab pos="242570" algn="l"/>
              </a:tabLst>
            </a:pP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Blænding</a:t>
            </a:r>
            <a:endParaRPr sz="2500">
              <a:latin typeface="Calibri Light"/>
              <a:cs typeface="Calibri Light"/>
            </a:endParaRPr>
          </a:p>
          <a:p>
            <a:pPr marL="241935" indent="-229870">
              <a:lnSpc>
                <a:spcPct val="100000"/>
              </a:lnSpc>
              <a:buChar char="•"/>
              <a:tabLst>
                <a:tab pos="242570" algn="l"/>
              </a:tabLst>
            </a:pPr>
            <a:r>
              <a:rPr sz="2500" b="0" spc="-15" dirty="0">
                <a:solidFill>
                  <a:srgbClr val="575756"/>
                </a:solidFill>
                <a:latin typeface="Calibri Light"/>
                <a:cs typeface="Calibri Light"/>
              </a:rPr>
              <a:t>Farvetemperatur</a:t>
            </a:r>
            <a:endParaRPr sz="25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b="1" spc="-10" dirty="0">
                <a:solidFill>
                  <a:srgbClr val="575756"/>
                </a:solidFill>
                <a:latin typeface="Calibri"/>
                <a:cs typeface="Calibri"/>
              </a:rPr>
              <a:t>Hvad skal </a:t>
            </a:r>
            <a:r>
              <a:rPr sz="2500" b="1" dirty="0">
                <a:solidFill>
                  <a:srgbClr val="575756"/>
                </a:solidFill>
                <a:latin typeface="Calibri"/>
                <a:cs typeface="Calibri"/>
              </a:rPr>
              <a:t>banen </a:t>
            </a:r>
            <a:r>
              <a:rPr sz="2500" b="1" spc="-10" dirty="0">
                <a:solidFill>
                  <a:srgbClr val="575756"/>
                </a:solidFill>
                <a:latin typeface="Calibri"/>
                <a:cs typeface="Calibri"/>
              </a:rPr>
              <a:t>bruges</a:t>
            </a:r>
            <a:r>
              <a:rPr sz="2500" b="1" spc="-60" dirty="0">
                <a:solidFill>
                  <a:srgbClr val="575756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575756"/>
                </a:solidFill>
                <a:latin typeface="Calibri"/>
                <a:cs typeface="Calibri"/>
              </a:rPr>
              <a:t>til?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300" y="5153070"/>
            <a:ext cx="111061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Klasse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I 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Klasse II  Klasse</a:t>
            </a:r>
            <a:r>
              <a:rPr sz="2500" b="0" spc="-95" dirty="0">
                <a:solidFill>
                  <a:srgbClr val="575756"/>
                </a:solidFill>
                <a:latin typeface="Calibri Light"/>
                <a:cs typeface="Calibri Light"/>
              </a:rPr>
              <a:t>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III</a:t>
            </a:r>
            <a:endParaRPr sz="25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42900" y="5153070"/>
            <a:ext cx="471614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: </a:t>
            </a:r>
            <a:r>
              <a:rPr sz="2500" b="0" spc="-30" dirty="0">
                <a:solidFill>
                  <a:srgbClr val="575756"/>
                </a:solidFill>
                <a:latin typeface="Calibri Light"/>
                <a:cs typeface="Calibri Light"/>
              </a:rPr>
              <a:t>Top-niveau</a:t>
            </a:r>
            <a:r>
              <a:rPr sz="2500" b="0" spc="-15" dirty="0">
                <a:solidFill>
                  <a:srgbClr val="575756"/>
                </a:solidFill>
                <a:latin typeface="Calibri Light"/>
                <a:cs typeface="Calibri Light"/>
              </a:rPr>
              <a:t> </a:t>
            </a:r>
            <a:r>
              <a:rPr sz="2500" b="0" spc="-20" dirty="0">
                <a:solidFill>
                  <a:srgbClr val="575756"/>
                </a:solidFill>
                <a:latin typeface="Calibri Light"/>
                <a:cs typeface="Calibri Light"/>
              </a:rPr>
              <a:t>konkurrencer</a:t>
            </a:r>
            <a:endParaRPr sz="25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: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Regionale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og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lokale</a:t>
            </a:r>
            <a:r>
              <a:rPr sz="2500" b="0" spc="-20" dirty="0">
                <a:solidFill>
                  <a:srgbClr val="575756"/>
                </a:solidFill>
                <a:latin typeface="Calibri Light"/>
                <a:cs typeface="Calibri Light"/>
              </a:rPr>
              <a:t>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turneringer</a:t>
            </a:r>
            <a:endParaRPr sz="25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: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Generel træning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og</a:t>
            </a:r>
            <a:r>
              <a:rPr sz="2500" b="0" spc="-40" dirty="0">
                <a:solidFill>
                  <a:srgbClr val="575756"/>
                </a:solidFill>
                <a:latin typeface="Calibri Light"/>
                <a:cs typeface="Calibri Light"/>
              </a:rPr>
              <a:t>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klubturneringer</a:t>
            </a:r>
            <a:endParaRPr sz="25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1315"/>
              </a:spcBef>
            </a:pPr>
            <a:r>
              <a:rPr spc="65" dirty="0"/>
              <a:t>KRAV </a:t>
            </a:r>
            <a:r>
              <a:rPr spc="100" dirty="0"/>
              <a:t>TIL</a:t>
            </a:r>
            <a:r>
              <a:rPr spc="215" dirty="0"/>
              <a:t> </a:t>
            </a:r>
            <a:r>
              <a:rPr spc="125" dirty="0"/>
              <a:t>TENNISBELYSNING</a:t>
            </a:r>
          </a:p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2500" b="0" i="1" spc="-15" dirty="0">
                <a:latin typeface="Calibri"/>
                <a:cs typeface="Calibri"/>
              </a:rPr>
              <a:t>Korrekt </a:t>
            </a:r>
            <a:r>
              <a:rPr sz="2500" b="0" i="1" spc="-5" dirty="0">
                <a:latin typeface="Calibri"/>
                <a:cs typeface="Calibri"/>
              </a:rPr>
              <a:t>belysning </a:t>
            </a:r>
            <a:r>
              <a:rPr sz="2500" b="0" i="1" dirty="0">
                <a:latin typeface="Calibri"/>
                <a:cs typeface="Calibri"/>
              </a:rPr>
              <a:t>er vigtigt </a:t>
            </a:r>
            <a:r>
              <a:rPr sz="2500" b="0" i="1" spc="-15" dirty="0">
                <a:latin typeface="Calibri"/>
                <a:cs typeface="Calibri"/>
              </a:rPr>
              <a:t>for </a:t>
            </a:r>
            <a:r>
              <a:rPr sz="2500" b="0" i="1" spc="-5" dirty="0">
                <a:latin typeface="Calibri"/>
                <a:cs typeface="Calibri"/>
              </a:rPr>
              <a:t>både </a:t>
            </a:r>
            <a:r>
              <a:rPr sz="2500" b="0" i="1" spc="-15" dirty="0">
                <a:latin typeface="Calibri"/>
                <a:cs typeface="Calibri"/>
              </a:rPr>
              <a:t>sikkerhed </a:t>
            </a:r>
            <a:r>
              <a:rPr sz="2500" b="0" i="1" spc="-5" dirty="0">
                <a:latin typeface="Calibri"/>
                <a:cs typeface="Calibri"/>
              </a:rPr>
              <a:t>og</a:t>
            </a:r>
            <a:r>
              <a:rPr sz="2500" b="0" i="1" spc="10" dirty="0">
                <a:latin typeface="Calibri"/>
                <a:cs typeface="Calibri"/>
              </a:rPr>
              <a:t> </a:t>
            </a:r>
            <a:r>
              <a:rPr sz="2500" b="0" i="1" spc="-5" dirty="0">
                <a:latin typeface="Calibri"/>
                <a:cs typeface="Calibri"/>
              </a:rPr>
              <a:t>spil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839" y="132003"/>
            <a:ext cx="11920306" cy="5263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222" y="5723468"/>
            <a:ext cx="67367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>
                <a:solidFill>
                  <a:srgbClr val="4A4A49"/>
                </a:solidFill>
              </a:rPr>
              <a:t>CASE: </a:t>
            </a:r>
            <a:r>
              <a:rPr spc="135" dirty="0">
                <a:solidFill>
                  <a:srgbClr val="4A4A49"/>
                </a:solidFill>
              </a:rPr>
              <a:t>HJØRRING</a:t>
            </a:r>
            <a:r>
              <a:rPr spc="35" dirty="0">
                <a:solidFill>
                  <a:srgbClr val="4A4A49"/>
                </a:solidFill>
              </a:rPr>
              <a:t> </a:t>
            </a:r>
            <a:r>
              <a:rPr spc="145" dirty="0">
                <a:solidFill>
                  <a:srgbClr val="4A4A49"/>
                </a:solidFill>
              </a:rPr>
              <a:t>TENNISKLUB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837" y="132003"/>
            <a:ext cx="11920308" cy="1316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7156" y="2015176"/>
            <a:ext cx="10460355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u="heavy" dirty="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Calibri"/>
                <a:cs typeface="Calibri"/>
              </a:rPr>
              <a:t>Hjørring </a:t>
            </a:r>
            <a:r>
              <a:rPr sz="2500" b="1" u="heavy" spc="-30" dirty="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Calibri"/>
                <a:cs typeface="Calibri"/>
              </a:rPr>
              <a:t>Tennisklub </a:t>
            </a:r>
            <a:r>
              <a:rPr sz="2500" b="1" u="heavy" spc="-10" dirty="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Calibri"/>
                <a:cs typeface="Calibri"/>
              </a:rPr>
              <a:t>sparer </a:t>
            </a:r>
            <a:r>
              <a:rPr sz="2500" b="1" u="heavy" dirty="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Calibri"/>
                <a:cs typeface="Calibri"/>
              </a:rPr>
              <a:t>20 </a:t>
            </a:r>
            <a:r>
              <a:rPr sz="2500" b="1" u="heavy" spc="-5" dirty="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Calibri"/>
                <a:cs typeface="Calibri"/>
              </a:rPr>
              <a:t>kroner </a:t>
            </a:r>
            <a:r>
              <a:rPr sz="2500" b="1" u="heavy" dirty="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Calibri"/>
                <a:cs typeface="Calibri"/>
              </a:rPr>
              <a:t>i</a:t>
            </a:r>
            <a:r>
              <a:rPr sz="2500" b="1" u="heavy" spc="30" dirty="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heavy" dirty="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Calibri"/>
                <a:cs typeface="Calibri"/>
              </a:rPr>
              <a:t>timen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Når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alle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gode argumenter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om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bedre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spiloplevelser er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nævnt,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er det naturligvis vig-  </a:t>
            </a:r>
            <a:r>
              <a:rPr sz="2500" b="0" spc="-15" dirty="0">
                <a:solidFill>
                  <a:srgbClr val="575756"/>
                </a:solidFill>
                <a:latin typeface="Calibri Light"/>
                <a:cs typeface="Calibri Light"/>
              </a:rPr>
              <a:t>tigt at understrege, at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der </a:t>
            </a:r>
            <a:r>
              <a:rPr sz="2500" b="0" spc="-20" dirty="0">
                <a:solidFill>
                  <a:srgbClr val="575756"/>
                </a:solidFill>
                <a:latin typeface="Calibri Light"/>
                <a:cs typeface="Calibri Light"/>
              </a:rPr>
              <a:t>kan være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god </a:t>
            </a:r>
            <a:r>
              <a:rPr sz="2500" b="0" spc="-20" dirty="0">
                <a:solidFill>
                  <a:srgbClr val="575756"/>
                </a:solidFill>
                <a:latin typeface="Calibri Light"/>
                <a:cs typeface="Calibri Light"/>
              </a:rPr>
              <a:t>økonomi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i </a:t>
            </a:r>
            <a:r>
              <a:rPr sz="2500" b="0" spc="-15" dirty="0">
                <a:solidFill>
                  <a:srgbClr val="575756"/>
                </a:solidFill>
                <a:latin typeface="Calibri Light"/>
                <a:cs typeface="Calibri Light"/>
              </a:rPr>
              <a:t>at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skifte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lys.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I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tilfældet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Hjørring  </a:t>
            </a:r>
            <a:r>
              <a:rPr sz="2500" b="0" spc="-30" dirty="0">
                <a:solidFill>
                  <a:srgbClr val="575756"/>
                </a:solidFill>
                <a:latin typeface="Calibri Light"/>
                <a:cs typeface="Calibri Light"/>
              </a:rPr>
              <a:t>Tennisklub </a:t>
            </a:r>
            <a:r>
              <a:rPr sz="2500" b="0" spc="-20" dirty="0">
                <a:solidFill>
                  <a:srgbClr val="575756"/>
                </a:solidFill>
                <a:latin typeface="Calibri Light"/>
                <a:cs typeface="Calibri Light"/>
              </a:rPr>
              <a:t>havde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deres </a:t>
            </a:r>
            <a:r>
              <a:rPr sz="2500" i="1" dirty="0">
                <a:solidFill>
                  <a:srgbClr val="575756"/>
                </a:solidFill>
                <a:latin typeface="Calibri"/>
                <a:cs typeface="Calibri"/>
              </a:rPr>
              <a:t>48 </a:t>
            </a:r>
            <a:r>
              <a:rPr sz="2500" i="1" spc="-5" dirty="0">
                <a:solidFill>
                  <a:srgbClr val="575756"/>
                </a:solidFill>
                <a:latin typeface="Calibri"/>
                <a:cs typeface="Calibri"/>
              </a:rPr>
              <a:t>gamle armaturer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et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samlet </a:t>
            </a:r>
            <a:r>
              <a:rPr sz="2500" i="1" spc="-10" dirty="0">
                <a:solidFill>
                  <a:srgbClr val="575756"/>
                </a:solidFill>
                <a:latin typeface="Calibri"/>
                <a:cs typeface="Calibri"/>
              </a:rPr>
              <a:t>timeforbrug </a:t>
            </a:r>
            <a:r>
              <a:rPr sz="2500" i="1" spc="-5" dirty="0">
                <a:solidFill>
                  <a:srgbClr val="575756"/>
                </a:solidFill>
                <a:latin typeface="Calibri"/>
                <a:cs typeface="Calibri"/>
              </a:rPr>
              <a:t>på </a:t>
            </a:r>
            <a:r>
              <a:rPr sz="2500" i="1" dirty="0">
                <a:solidFill>
                  <a:srgbClr val="575756"/>
                </a:solidFill>
                <a:latin typeface="Calibri"/>
                <a:cs typeface="Calibri"/>
              </a:rPr>
              <a:t>13,48</a:t>
            </a:r>
            <a:r>
              <a:rPr sz="2500" i="1" spc="114" dirty="0">
                <a:solidFill>
                  <a:srgbClr val="575756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575756"/>
                </a:solidFill>
                <a:latin typeface="Calibri"/>
                <a:cs typeface="Calibri"/>
              </a:rPr>
              <a:t>kWh.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libri"/>
              <a:cs typeface="Calibri"/>
            </a:endParaRPr>
          </a:p>
          <a:p>
            <a:pPr marL="12700" marR="88265">
              <a:lnSpc>
                <a:spcPct val="100000"/>
              </a:lnSpc>
              <a:spcBef>
                <a:spcPts val="5"/>
              </a:spcBef>
            </a:pP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Klubbens </a:t>
            </a:r>
            <a:r>
              <a:rPr sz="2500" b="0" spc="-30" dirty="0">
                <a:solidFill>
                  <a:srgbClr val="575756"/>
                </a:solidFill>
                <a:latin typeface="Calibri Light"/>
                <a:cs typeface="Calibri Light"/>
              </a:rPr>
              <a:t>nye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løsning </a:t>
            </a:r>
            <a:r>
              <a:rPr sz="2500" b="0" spc="-20" dirty="0">
                <a:solidFill>
                  <a:srgbClr val="575756"/>
                </a:solidFill>
                <a:latin typeface="Calibri Light"/>
                <a:cs typeface="Calibri Light"/>
              </a:rPr>
              <a:t>fra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LITE har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et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samlet </a:t>
            </a:r>
            <a:r>
              <a:rPr sz="2500" i="1" spc="-10" dirty="0">
                <a:solidFill>
                  <a:srgbClr val="575756"/>
                </a:solidFill>
                <a:latin typeface="Calibri"/>
                <a:cs typeface="Calibri"/>
              </a:rPr>
              <a:t>timeforbrug </a:t>
            </a:r>
            <a:r>
              <a:rPr sz="2500" i="1" spc="-5" dirty="0">
                <a:solidFill>
                  <a:srgbClr val="575756"/>
                </a:solidFill>
                <a:latin typeface="Calibri"/>
                <a:cs typeface="Calibri"/>
              </a:rPr>
              <a:t>på </a:t>
            </a:r>
            <a:r>
              <a:rPr sz="2500" i="1" dirty="0">
                <a:solidFill>
                  <a:srgbClr val="575756"/>
                </a:solidFill>
                <a:latin typeface="Calibri"/>
                <a:cs typeface="Calibri"/>
              </a:rPr>
              <a:t>4,6 kWh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.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Det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giver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en,  </a:t>
            </a:r>
            <a:r>
              <a:rPr sz="2500" i="1" spc="-5" dirty="0">
                <a:solidFill>
                  <a:srgbClr val="575756"/>
                </a:solidFill>
                <a:latin typeface="Calibri"/>
                <a:cs typeface="Calibri"/>
              </a:rPr>
              <a:t>besparelse per </a:t>
            </a:r>
            <a:r>
              <a:rPr sz="2500" i="1" dirty="0">
                <a:solidFill>
                  <a:srgbClr val="575756"/>
                </a:solidFill>
                <a:latin typeface="Calibri"/>
                <a:cs typeface="Calibri"/>
              </a:rPr>
              <a:t>time </a:t>
            </a:r>
            <a:r>
              <a:rPr sz="2500" i="1" spc="-5" dirty="0">
                <a:solidFill>
                  <a:srgbClr val="575756"/>
                </a:solidFill>
                <a:latin typeface="Calibri"/>
                <a:cs typeface="Calibri"/>
              </a:rPr>
              <a:t>på </a:t>
            </a:r>
            <a:r>
              <a:rPr sz="2500" i="1" dirty="0">
                <a:solidFill>
                  <a:srgbClr val="575756"/>
                </a:solidFill>
                <a:latin typeface="Calibri"/>
                <a:cs typeface="Calibri"/>
              </a:rPr>
              <a:t>8.88 kWh </a:t>
            </a:r>
            <a:r>
              <a:rPr sz="2500" b="0" spc="-25" dirty="0">
                <a:solidFill>
                  <a:srgbClr val="575756"/>
                </a:solidFill>
                <a:latin typeface="Calibri Light"/>
                <a:cs typeface="Calibri Light"/>
              </a:rPr>
              <a:t>hvilket svarer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til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lige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under 20 </a:t>
            </a:r>
            <a:r>
              <a:rPr sz="2500" b="0" spc="-50" dirty="0">
                <a:solidFill>
                  <a:srgbClr val="575756"/>
                </a:solidFill>
                <a:latin typeface="Calibri Light"/>
                <a:cs typeface="Calibri Light"/>
              </a:rPr>
              <a:t>kroner.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Med den 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besparelse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er det </a:t>
            </a:r>
            <a:r>
              <a:rPr sz="2500" b="0" spc="-30" dirty="0">
                <a:solidFill>
                  <a:srgbClr val="575756"/>
                </a:solidFill>
                <a:latin typeface="Calibri Light"/>
                <a:cs typeface="Calibri Light"/>
              </a:rPr>
              <a:t>nye </a:t>
            </a:r>
            <a:r>
              <a:rPr sz="2500" b="0" spc="-15" dirty="0">
                <a:solidFill>
                  <a:srgbClr val="575756"/>
                </a:solidFill>
                <a:latin typeface="Calibri Light"/>
                <a:cs typeface="Calibri Light"/>
              </a:rPr>
              <a:t>lys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tjent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ind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igen </a:t>
            </a:r>
            <a:r>
              <a:rPr sz="2500" b="0" spc="-25" dirty="0">
                <a:solidFill>
                  <a:srgbClr val="575756"/>
                </a:solidFill>
                <a:latin typeface="Calibri Light"/>
                <a:cs typeface="Calibri Light"/>
              </a:rPr>
              <a:t>for </a:t>
            </a:r>
            <a:r>
              <a:rPr sz="2500" b="0" spc="-5" dirty="0">
                <a:solidFill>
                  <a:srgbClr val="575756"/>
                </a:solidFill>
                <a:latin typeface="Calibri Light"/>
                <a:cs typeface="Calibri Light"/>
              </a:rPr>
              <a:t>Hjørring </a:t>
            </a:r>
            <a:r>
              <a:rPr sz="2500" b="0" spc="-30" dirty="0">
                <a:solidFill>
                  <a:srgbClr val="575756"/>
                </a:solidFill>
                <a:latin typeface="Calibri Light"/>
                <a:cs typeface="Calibri Light"/>
              </a:rPr>
              <a:t>Tennisklub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på </a:t>
            </a:r>
            <a:r>
              <a:rPr sz="2500" b="0" spc="-20" dirty="0">
                <a:solidFill>
                  <a:srgbClr val="575756"/>
                </a:solidFill>
                <a:latin typeface="Calibri Light"/>
                <a:cs typeface="Calibri Light"/>
              </a:rPr>
              <a:t>tre</a:t>
            </a:r>
            <a:r>
              <a:rPr sz="2500" b="0" spc="120" dirty="0">
                <a:solidFill>
                  <a:srgbClr val="575756"/>
                </a:solidFill>
                <a:latin typeface="Calibri Light"/>
                <a:cs typeface="Calibri Light"/>
              </a:rPr>
              <a:t> </a:t>
            </a:r>
            <a:r>
              <a:rPr sz="2500" b="0" spc="-90" dirty="0">
                <a:solidFill>
                  <a:srgbClr val="575756"/>
                </a:solidFill>
                <a:latin typeface="Calibri Light"/>
                <a:cs typeface="Calibri Light"/>
              </a:rPr>
              <a:t>år.</a:t>
            </a:r>
            <a:endParaRPr sz="25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libri Light"/>
              <a:cs typeface="Calibri Light"/>
            </a:endParaRPr>
          </a:p>
          <a:p>
            <a:pPr marL="12700" marR="5478780">
              <a:lnSpc>
                <a:spcPct val="100000"/>
              </a:lnSpc>
            </a:pP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5 </a:t>
            </a:r>
            <a:r>
              <a:rPr sz="2500" b="0" spc="-20" dirty="0">
                <a:solidFill>
                  <a:srgbClr val="575756"/>
                </a:solidFill>
                <a:latin typeface="Calibri Light"/>
                <a:cs typeface="Calibri Light"/>
              </a:rPr>
              <a:t>års garanti </a:t>
            </a:r>
            <a:r>
              <a:rPr sz="2500" b="0" dirty="0">
                <a:solidFill>
                  <a:srgbClr val="575756"/>
                </a:solidFill>
                <a:latin typeface="Calibri Light"/>
                <a:cs typeface="Calibri Light"/>
              </a:rPr>
              <a:t>på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belysningsarmaturerne  Instaalltion </a:t>
            </a:r>
            <a:r>
              <a:rPr sz="2500" b="0" spc="-25" dirty="0">
                <a:solidFill>
                  <a:srgbClr val="575756"/>
                </a:solidFill>
                <a:latin typeface="Calibri Light"/>
                <a:cs typeface="Calibri Light"/>
              </a:rPr>
              <a:t>udførst </a:t>
            </a:r>
            <a:r>
              <a:rPr sz="2500" b="0" spc="-10" dirty="0">
                <a:solidFill>
                  <a:srgbClr val="575756"/>
                </a:solidFill>
                <a:latin typeface="Calibri Light"/>
                <a:cs typeface="Calibri Light"/>
              </a:rPr>
              <a:t>af lokal</a:t>
            </a:r>
            <a:r>
              <a:rPr sz="2500" b="0" spc="30" dirty="0">
                <a:solidFill>
                  <a:srgbClr val="575756"/>
                </a:solidFill>
                <a:latin typeface="Calibri Light"/>
                <a:cs typeface="Calibri Light"/>
              </a:rPr>
              <a:t> </a:t>
            </a:r>
            <a:r>
              <a:rPr sz="2500" b="0" spc="-15" dirty="0">
                <a:solidFill>
                  <a:srgbClr val="575756"/>
                </a:solidFill>
                <a:latin typeface="Calibri Light"/>
                <a:cs typeface="Calibri Light"/>
              </a:rPr>
              <a:t>elektriker</a:t>
            </a:r>
            <a:endParaRPr sz="25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7191" y="436407"/>
            <a:ext cx="67367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>
                <a:solidFill>
                  <a:srgbClr val="575756"/>
                </a:solidFill>
              </a:rPr>
              <a:t>CASE: </a:t>
            </a:r>
            <a:r>
              <a:rPr spc="135" dirty="0">
                <a:solidFill>
                  <a:srgbClr val="575756"/>
                </a:solidFill>
              </a:rPr>
              <a:t>HJØRRING</a:t>
            </a:r>
            <a:r>
              <a:rPr spc="35" dirty="0">
                <a:solidFill>
                  <a:srgbClr val="575756"/>
                </a:solidFill>
              </a:rPr>
              <a:t> </a:t>
            </a:r>
            <a:r>
              <a:rPr spc="145" dirty="0">
                <a:solidFill>
                  <a:srgbClr val="575756"/>
                </a:solidFill>
              </a:rPr>
              <a:t>TENNISKLUB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3096" y="765615"/>
            <a:ext cx="81032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0" dirty="0">
                <a:solidFill>
                  <a:srgbClr val="4A4A49"/>
                </a:solidFill>
              </a:rPr>
              <a:t>EKSEMPEL </a:t>
            </a:r>
            <a:r>
              <a:rPr spc="-60" dirty="0">
                <a:solidFill>
                  <a:srgbClr val="4A4A49"/>
                </a:solidFill>
              </a:rPr>
              <a:t>PÅ </a:t>
            </a:r>
            <a:r>
              <a:rPr spc="135" dirty="0">
                <a:solidFill>
                  <a:srgbClr val="4A4A49"/>
                </a:solidFill>
              </a:rPr>
              <a:t>PROJEKTERING </a:t>
            </a:r>
            <a:r>
              <a:rPr spc="75" dirty="0">
                <a:solidFill>
                  <a:srgbClr val="4A4A49"/>
                </a:solidFill>
              </a:rPr>
              <a:t>AF</a:t>
            </a:r>
            <a:r>
              <a:rPr spc="345" dirty="0">
                <a:solidFill>
                  <a:srgbClr val="4A4A49"/>
                </a:solidFill>
              </a:rPr>
              <a:t> </a:t>
            </a:r>
            <a:r>
              <a:rPr spc="-35" dirty="0">
                <a:solidFill>
                  <a:srgbClr val="4A4A49"/>
                </a:solidFill>
              </a:rPr>
              <a:t>LYS</a:t>
            </a:r>
          </a:p>
        </p:txBody>
      </p:sp>
      <p:sp>
        <p:nvSpPr>
          <p:cNvPr id="3" name="object 3"/>
          <p:cNvSpPr/>
          <p:nvPr/>
        </p:nvSpPr>
        <p:spPr>
          <a:xfrm>
            <a:off x="123837" y="2107260"/>
            <a:ext cx="11920308" cy="4608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9A1BD80-0C6A-4B42-B13E-A4C34C494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7" r="4617"/>
          <a:stretch/>
        </p:blipFill>
        <p:spPr>
          <a:xfrm>
            <a:off x="139700" y="2127250"/>
            <a:ext cx="7086600" cy="4572000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82D7D36C-4181-44B2-99B0-13734F9EA00A}"/>
              </a:ext>
            </a:extLst>
          </p:cNvPr>
          <p:cNvSpPr txBox="1">
            <a:spLocks/>
          </p:cNvSpPr>
          <p:nvPr/>
        </p:nvSpPr>
        <p:spPr>
          <a:xfrm>
            <a:off x="139701" y="765615"/>
            <a:ext cx="11811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da-DK" sz="4000" b="1" kern="0" spc="114" dirty="0">
                <a:solidFill>
                  <a:srgbClr val="4A4A49"/>
                </a:solidFill>
              </a:rPr>
              <a:t>SORØ </a:t>
            </a:r>
            <a:r>
              <a:rPr lang="da-DK" sz="4000" b="1" kern="0" spc="135" dirty="0">
                <a:solidFill>
                  <a:srgbClr val="4A4A49"/>
                </a:solidFill>
              </a:rPr>
              <a:t>TENNISFORENING,</a:t>
            </a:r>
            <a:r>
              <a:rPr lang="da-DK" sz="4000" b="1" kern="0" spc="30" dirty="0">
                <a:solidFill>
                  <a:srgbClr val="4A4A49"/>
                </a:solidFill>
              </a:rPr>
              <a:t> </a:t>
            </a:r>
            <a:r>
              <a:rPr lang="da-DK" sz="4000" b="1" kern="0" spc="15" dirty="0">
                <a:solidFill>
                  <a:srgbClr val="4A4A49"/>
                </a:solidFill>
              </a:rPr>
              <a:t>LYSBEREGNING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92273BBABA454D8075F762BF3394CC" ma:contentTypeVersion="8" ma:contentTypeDescription="Opret et nyt dokument." ma:contentTypeScope="" ma:versionID="4ab31eb95d35ffbf130755f162662708">
  <xsd:schema xmlns:xsd="http://www.w3.org/2001/XMLSchema" xmlns:xs="http://www.w3.org/2001/XMLSchema" xmlns:p="http://schemas.microsoft.com/office/2006/metadata/properties" xmlns:ns2="5e9a5e60-6c5d-443b-a022-06942bd0b0a2" xmlns:ns3="1d808ea3-95bf-407f-8b05-6de56a4b000a" targetNamespace="http://schemas.microsoft.com/office/2006/metadata/properties" ma:root="true" ma:fieldsID="6fe04f177ca8b3745bfdf0bb97bb3899" ns2:_="" ns3:_="">
    <xsd:import namespace="5e9a5e60-6c5d-443b-a022-06942bd0b0a2"/>
    <xsd:import namespace="1d808ea3-95bf-407f-8b05-6de56a4b00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a5e60-6c5d-443b-a022-06942bd0b0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08ea3-95bf-407f-8b05-6de56a4b00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230767-35AD-4B45-942D-4D57D9EF9C8A}"/>
</file>

<file path=customXml/itemProps2.xml><?xml version="1.0" encoding="utf-8"?>
<ds:datastoreItem xmlns:ds="http://schemas.openxmlformats.org/officeDocument/2006/customXml" ds:itemID="{492CE274-1361-4D5A-A756-B0CAC4936DFF}"/>
</file>

<file path=customXml/itemProps3.xml><?xml version="1.0" encoding="utf-8"?>
<ds:datastoreItem xmlns:ds="http://schemas.openxmlformats.org/officeDocument/2006/customXml" ds:itemID="{5A62720A-7299-4FF8-9A76-ADA7F7A3675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340</Words>
  <Application>Microsoft Office PowerPoint</Application>
  <PresentationFormat>Brugerdefineret</PresentationFormat>
  <Paragraphs>53</Paragraphs>
  <Slides>12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Office Theme</vt:lpstr>
      <vt:lpstr>Lighting the future</vt:lpstr>
      <vt:lpstr>HVEM ER LITE?</vt:lpstr>
      <vt:lpstr>FOKUS PÅ GRØN BELYSNING</vt:lpstr>
      <vt:lpstr>HVORFOR VÆLGE EN BANEPARTNER?</vt:lpstr>
      <vt:lpstr>KRAV TIL TENNISBELYSNING Korrekt belysning er vigtigt for både sikkerhed og spil</vt:lpstr>
      <vt:lpstr>CASE: HJØRRING TENNISKLUB</vt:lpstr>
      <vt:lpstr>CASE: HJØRRING TENNISKLUB</vt:lpstr>
      <vt:lpstr>EKSEMPEL PÅ PROJEKTERING AF LYS</vt:lpstr>
      <vt:lpstr>PowerPoint-præsentation</vt:lpstr>
      <vt:lpstr>SORØ TENNISFORENING, RESULTAT</vt:lpstr>
      <vt:lpstr>OM SORØ TENNISFORENING</vt:lpstr>
      <vt:lpstr>Se mere om tennisbelysning på:  www.lite-led.dk/tennis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Lighting the future</dc:title>
  <cp:lastModifiedBy>Sabrina Loll Pedersen</cp:lastModifiedBy>
  <cp:revision>2</cp:revision>
  <dcterms:created xsi:type="dcterms:W3CDTF">2020-01-21T14:59:30Z</dcterms:created>
  <dcterms:modified xsi:type="dcterms:W3CDTF">2020-01-21T15:04:52Z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2020-01-21T00:00:00Z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2020-01-21T00:00:00Z</vt:filetime>
  </property>
  <property fmtid="{D5CDD505-2E9C-101B-9397-08002B2CF9AE}" pid="5" name="ContentTypeId">
    <vt:lpwstr>0x0101008992273BBABA454D8075F762BF3394CC</vt:lpwstr>
  </property>
</Properties>
</file>