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1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revisionInfo.xml" ContentType="application/vnd.ms-powerpoint.revisioninfo+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84" r:id="rId3"/>
    <p:sldId id="266" r:id="rId4"/>
    <p:sldId id="292" r:id="rId5"/>
    <p:sldId id="293" r:id="rId6"/>
    <p:sldId id="261" r:id="rId7"/>
    <p:sldId id="258" r:id="rId8"/>
    <p:sldId id="269" r:id="rId9"/>
    <p:sldId id="294" r:id="rId10"/>
    <p:sldId id="295" r:id="rId11"/>
    <p:sldId id="296" r:id="rId12"/>
    <p:sldId id="289" r:id="rId13"/>
    <p:sldId id="299" r:id="rId14"/>
    <p:sldId id="297" r:id="rId15"/>
    <p:sldId id="274" r:id="rId16"/>
    <p:sldId id="298" r:id="rId17"/>
    <p:sldId id="257" r:id="rId18"/>
    <p:sldId id="290" r:id="rId19"/>
    <p:sldId id="279" r:id="rId20"/>
    <p:sldId id="268" r:id="rId21"/>
    <p:sldId id="301" r:id="rId22"/>
    <p:sldId id="283" r:id="rId23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7D8DE0-B7DE-4203-8FC4-781186F730DE}" v="2877" dt="2020-01-12T11:48:06.88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32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rben Svejgaard" userId="fcd1bad9-f4ce-48f1-b22a-8ca5fe73db98" providerId="ADAL" clId="{097D8DE0-B7DE-4203-8FC4-781186F730DE}"/>
    <pc:docChg chg="delSld modSld">
      <pc:chgData name="Torben Svejgaard" userId="fcd1bad9-f4ce-48f1-b22a-8ca5fe73db98" providerId="ADAL" clId="{097D8DE0-B7DE-4203-8FC4-781186F730DE}" dt="2020-01-12T11:48:06.888" v="307"/>
      <pc:docMkLst>
        <pc:docMk/>
      </pc:docMkLst>
      <pc:sldChg chg="modSp">
        <pc:chgData name="Torben Svejgaard" userId="fcd1bad9-f4ce-48f1-b22a-8ca5fe73db98" providerId="ADAL" clId="{097D8DE0-B7DE-4203-8FC4-781186F730DE}" dt="2020-01-08T16:39:42.778" v="182" actId="6549"/>
        <pc:sldMkLst>
          <pc:docMk/>
          <pc:sldMk cId="2574609873" sldId="293"/>
        </pc:sldMkLst>
        <pc:spChg chg="mod">
          <ac:chgData name="Torben Svejgaard" userId="fcd1bad9-f4ce-48f1-b22a-8ca5fe73db98" providerId="ADAL" clId="{097D8DE0-B7DE-4203-8FC4-781186F730DE}" dt="2020-01-08T16:39:42.778" v="182" actId="6549"/>
          <ac:spMkLst>
            <pc:docMk/>
            <pc:sldMk cId="2574609873" sldId="293"/>
            <ac:spMk id="3" creationId="{00000000-0000-0000-0000-000000000000}"/>
          </ac:spMkLst>
        </pc:spChg>
      </pc:sldChg>
      <pc:sldChg chg="addSp modSp">
        <pc:chgData name="Torben Svejgaard" userId="fcd1bad9-f4ce-48f1-b22a-8ca5fe73db98" providerId="ADAL" clId="{097D8DE0-B7DE-4203-8FC4-781186F730DE}" dt="2020-01-08T16:33:47.732" v="132" actId="1038"/>
        <pc:sldMkLst>
          <pc:docMk/>
          <pc:sldMk cId="149462701" sldId="295"/>
        </pc:sldMkLst>
        <pc:spChg chg="mod">
          <ac:chgData name="Torben Svejgaard" userId="fcd1bad9-f4ce-48f1-b22a-8ca5fe73db98" providerId="ADAL" clId="{097D8DE0-B7DE-4203-8FC4-781186F730DE}" dt="2020-01-06T08:26:57.346" v="1" actId="6549"/>
          <ac:spMkLst>
            <pc:docMk/>
            <pc:sldMk cId="149462701" sldId="295"/>
            <ac:spMk id="2" creationId="{00000000-0000-0000-0000-000000000000}"/>
          </ac:spMkLst>
        </pc:spChg>
        <pc:spChg chg="mod">
          <ac:chgData name="Torben Svejgaard" userId="fcd1bad9-f4ce-48f1-b22a-8ca5fe73db98" providerId="ADAL" clId="{097D8DE0-B7DE-4203-8FC4-781186F730DE}" dt="2020-01-06T08:27:02.057" v="3" actId="6549"/>
          <ac:spMkLst>
            <pc:docMk/>
            <pc:sldMk cId="149462701" sldId="295"/>
            <ac:spMk id="3" creationId="{00000000-0000-0000-0000-000000000000}"/>
          </ac:spMkLst>
        </pc:spChg>
        <pc:picChg chg="add mod">
          <ac:chgData name="Torben Svejgaard" userId="fcd1bad9-f4ce-48f1-b22a-8ca5fe73db98" providerId="ADAL" clId="{097D8DE0-B7DE-4203-8FC4-781186F730DE}" dt="2020-01-08T16:33:37.285" v="130" actId="14100"/>
          <ac:picMkLst>
            <pc:docMk/>
            <pc:sldMk cId="149462701" sldId="295"/>
            <ac:picMk id="5" creationId="{767102DB-61E5-451F-B342-B22077E39C53}"/>
          </ac:picMkLst>
        </pc:picChg>
        <pc:picChg chg="add mod">
          <ac:chgData name="Torben Svejgaard" userId="fcd1bad9-f4ce-48f1-b22a-8ca5fe73db98" providerId="ADAL" clId="{097D8DE0-B7DE-4203-8FC4-781186F730DE}" dt="2020-01-08T16:32:43.409" v="120" actId="14100"/>
          <ac:picMkLst>
            <pc:docMk/>
            <pc:sldMk cId="149462701" sldId="295"/>
            <ac:picMk id="7" creationId="{4CAB711A-E327-448C-A940-FA47A0245467}"/>
          </ac:picMkLst>
        </pc:picChg>
        <pc:picChg chg="add mod">
          <ac:chgData name="Torben Svejgaard" userId="fcd1bad9-f4ce-48f1-b22a-8ca5fe73db98" providerId="ADAL" clId="{097D8DE0-B7DE-4203-8FC4-781186F730DE}" dt="2020-01-08T16:33:47.732" v="132" actId="1038"/>
          <ac:picMkLst>
            <pc:docMk/>
            <pc:sldMk cId="149462701" sldId="295"/>
            <ac:picMk id="9" creationId="{FFD7AAFB-01E4-4CDD-ADF1-60C033D2622D}"/>
          </ac:picMkLst>
        </pc:picChg>
      </pc:sldChg>
      <pc:sldChg chg="del">
        <pc:chgData name="Torben Svejgaard" userId="fcd1bad9-f4ce-48f1-b22a-8ca5fe73db98" providerId="ADAL" clId="{097D8DE0-B7DE-4203-8FC4-781186F730DE}" dt="2020-01-06T08:46:08.471" v="4" actId="47"/>
        <pc:sldMkLst>
          <pc:docMk/>
          <pc:sldMk cId="1397006485" sldId="300"/>
        </pc:sldMkLst>
      </pc:sldChg>
      <pc:sldChg chg="modSp modAnim">
        <pc:chgData name="Torben Svejgaard" userId="fcd1bad9-f4ce-48f1-b22a-8ca5fe73db98" providerId="ADAL" clId="{097D8DE0-B7DE-4203-8FC4-781186F730DE}" dt="2020-01-12T11:48:06.888" v="307"/>
        <pc:sldMkLst>
          <pc:docMk/>
          <pc:sldMk cId="86290580" sldId="301"/>
        </pc:sldMkLst>
        <pc:spChg chg="mod">
          <ac:chgData name="Torben Svejgaard" userId="fcd1bad9-f4ce-48f1-b22a-8ca5fe73db98" providerId="ADAL" clId="{097D8DE0-B7DE-4203-8FC4-781186F730DE}" dt="2020-01-12T11:47:47.759" v="306" actId="6549"/>
          <ac:spMkLst>
            <pc:docMk/>
            <pc:sldMk cId="86290580" sldId="301"/>
            <ac:spMk id="3" creationId="{00000000-0000-0000-0000-000000000000}"/>
          </ac:spMkLst>
        </pc:spChg>
      </pc:sldChg>
    </pc:docChg>
  </pc:docChgLst>
  <pc:docChgLst>
    <pc:chgData name="Torben Svejgaard" userId="fcd1bad9-f4ce-48f1-b22a-8ca5fe73db98" providerId="ADAL" clId="{C444762A-9F14-4058-8BBC-A2F0F33A0205}"/>
    <pc:docChg chg="undo custSel addSld delSld modSld sldOrd delMainMaster">
      <pc:chgData name="Torben Svejgaard" userId="fcd1bad9-f4ce-48f1-b22a-8ca5fe73db98" providerId="ADAL" clId="{C444762A-9F14-4058-8BBC-A2F0F33A0205}" dt="2020-01-06T08:22:35.060" v="6990" actId="478"/>
      <pc:docMkLst>
        <pc:docMk/>
      </pc:docMkLst>
      <pc:sldChg chg="modSp ord">
        <pc:chgData name="Torben Svejgaard" userId="fcd1bad9-f4ce-48f1-b22a-8ca5fe73db98" providerId="ADAL" clId="{C444762A-9F14-4058-8BBC-A2F0F33A0205}" dt="2020-01-06T07:13:31.343" v="6310"/>
        <pc:sldMkLst>
          <pc:docMk/>
          <pc:sldMk cId="1009174752" sldId="257"/>
        </pc:sldMkLst>
        <pc:graphicFrameChg chg="modGraphic">
          <ac:chgData name="Torben Svejgaard" userId="fcd1bad9-f4ce-48f1-b22a-8ca5fe73db98" providerId="ADAL" clId="{C444762A-9F14-4058-8BBC-A2F0F33A0205}" dt="2020-01-06T07:12:58.895" v="6308" actId="20577"/>
          <ac:graphicFrameMkLst>
            <pc:docMk/>
            <pc:sldMk cId="1009174752" sldId="257"/>
            <ac:graphicFrameMk id="6" creationId="{4D64E4C7-C478-44A0-9601-977299940C36}"/>
          </ac:graphicFrameMkLst>
        </pc:graphicFrameChg>
      </pc:sldChg>
      <pc:sldChg chg="modSp add ord modAnim">
        <pc:chgData name="Torben Svejgaard" userId="fcd1bad9-f4ce-48f1-b22a-8ca5fe73db98" providerId="ADAL" clId="{C444762A-9F14-4058-8BBC-A2F0F33A0205}" dt="2020-01-04T12:24:53.161" v="2670"/>
        <pc:sldMkLst>
          <pc:docMk/>
          <pc:sldMk cId="0" sldId="258"/>
        </pc:sldMkLst>
        <pc:spChg chg="mod">
          <ac:chgData name="Torben Svejgaard" userId="fcd1bad9-f4ce-48f1-b22a-8ca5fe73db98" providerId="ADAL" clId="{C444762A-9F14-4058-8BBC-A2F0F33A0205}" dt="2020-01-04T12:24:35.036" v="2668" actId="20577"/>
          <ac:spMkLst>
            <pc:docMk/>
            <pc:sldMk cId="0" sldId="258"/>
            <ac:spMk id="2" creationId="{00000000-0000-0000-0000-000000000000}"/>
          </ac:spMkLst>
        </pc:spChg>
        <pc:picChg chg="mod">
          <ac:chgData name="Torben Svejgaard" userId="fcd1bad9-f4ce-48f1-b22a-8ca5fe73db98" providerId="ADAL" clId="{C444762A-9F14-4058-8BBC-A2F0F33A0205}" dt="2020-01-04T12:24:02.213" v="2613" actId="1076"/>
          <ac:picMkLst>
            <pc:docMk/>
            <pc:sldMk cId="0" sldId="258"/>
            <ac:picMk id="19458" creationId="{00000000-0000-0000-0000-000000000000}"/>
          </ac:picMkLst>
        </pc:picChg>
      </pc:sldChg>
      <pc:sldChg chg="delSp modSp add ord delAnim modAnim">
        <pc:chgData name="Torben Svejgaard" userId="fcd1bad9-f4ce-48f1-b22a-8ca5fe73db98" providerId="ADAL" clId="{C444762A-9F14-4058-8BBC-A2F0F33A0205}" dt="2020-01-04T14:50:43.960" v="4560"/>
        <pc:sldMkLst>
          <pc:docMk/>
          <pc:sldMk cId="3304045253" sldId="261"/>
        </pc:sldMkLst>
        <pc:spChg chg="mod">
          <ac:chgData name="Torben Svejgaard" userId="fcd1bad9-f4ce-48f1-b22a-8ca5fe73db98" providerId="ADAL" clId="{C444762A-9F14-4058-8BBC-A2F0F33A0205}" dt="2020-01-04T14:47:55.263" v="4481" actId="20577"/>
          <ac:spMkLst>
            <pc:docMk/>
            <pc:sldMk cId="3304045253" sldId="261"/>
            <ac:spMk id="2" creationId="{00000000-0000-0000-0000-000000000000}"/>
          </ac:spMkLst>
        </pc:spChg>
        <pc:spChg chg="del">
          <ac:chgData name="Torben Svejgaard" userId="fcd1bad9-f4ce-48f1-b22a-8ca5fe73db98" providerId="ADAL" clId="{C444762A-9F14-4058-8BBC-A2F0F33A0205}" dt="2020-01-04T12:38:20.944" v="3584" actId="478"/>
          <ac:spMkLst>
            <pc:docMk/>
            <pc:sldMk cId="3304045253" sldId="261"/>
            <ac:spMk id="37" creationId="{00000000-0000-0000-0000-000000000000}"/>
          </ac:spMkLst>
        </pc:spChg>
        <pc:graphicFrameChg chg="mod">
          <ac:chgData name="Torben Svejgaard" userId="fcd1bad9-f4ce-48f1-b22a-8ca5fe73db98" providerId="ADAL" clId="{C444762A-9F14-4058-8BBC-A2F0F33A0205}" dt="2020-01-04T14:50:43.960" v="4560"/>
          <ac:graphicFrameMkLst>
            <pc:docMk/>
            <pc:sldMk cId="3304045253" sldId="261"/>
            <ac:graphicFrameMk id="4" creationId="{00000000-0000-0000-0000-000000000000}"/>
          </ac:graphicFrameMkLst>
        </pc:graphicFrameChg>
        <pc:picChg chg="del mod">
          <ac:chgData name="Torben Svejgaard" userId="fcd1bad9-f4ce-48f1-b22a-8ca5fe73db98" providerId="ADAL" clId="{C444762A-9F14-4058-8BBC-A2F0F33A0205}" dt="2020-01-04T12:27:06.255" v="2676" actId="478"/>
          <ac:picMkLst>
            <pc:docMk/>
            <pc:sldMk cId="3304045253" sldId="261"/>
            <ac:picMk id="34" creationId="{00000000-0000-0000-0000-000000000000}"/>
          </ac:picMkLst>
        </pc:picChg>
        <pc:picChg chg="del">
          <ac:chgData name="Torben Svejgaard" userId="fcd1bad9-f4ce-48f1-b22a-8ca5fe73db98" providerId="ADAL" clId="{C444762A-9F14-4058-8BBC-A2F0F33A0205}" dt="2020-01-04T12:33:21.614" v="3178"/>
          <ac:picMkLst>
            <pc:docMk/>
            <pc:sldMk cId="3304045253" sldId="261"/>
            <ac:picMk id="35" creationId="{00000000-0000-0000-0000-000000000000}"/>
          </ac:picMkLst>
        </pc:picChg>
        <pc:picChg chg="del">
          <ac:chgData name="Torben Svejgaard" userId="fcd1bad9-f4ce-48f1-b22a-8ca5fe73db98" providerId="ADAL" clId="{C444762A-9F14-4058-8BBC-A2F0F33A0205}" dt="2020-01-04T12:34:53.549" v="3472"/>
          <ac:picMkLst>
            <pc:docMk/>
            <pc:sldMk cId="3304045253" sldId="261"/>
            <ac:picMk id="36" creationId="{00000000-0000-0000-0000-000000000000}"/>
          </ac:picMkLst>
        </pc:picChg>
      </pc:sldChg>
      <pc:sldChg chg="del">
        <pc:chgData name="Torben Svejgaard" userId="fcd1bad9-f4ce-48f1-b22a-8ca5fe73db98" providerId="ADAL" clId="{C444762A-9F14-4058-8BBC-A2F0F33A0205}" dt="2020-01-04T10:17:17.021" v="174" actId="47"/>
        <pc:sldMkLst>
          <pc:docMk/>
          <pc:sldMk cId="3745927554" sldId="264"/>
        </pc:sldMkLst>
      </pc:sldChg>
      <pc:sldChg chg="delSp modSp mod ord delAnim">
        <pc:chgData name="Torben Svejgaard" userId="fcd1bad9-f4ce-48f1-b22a-8ca5fe73db98" providerId="ADAL" clId="{C444762A-9F14-4058-8BBC-A2F0F33A0205}" dt="2020-01-04T10:36:42.988" v="745" actId="27918"/>
        <pc:sldMkLst>
          <pc:docMk/>
          <pc:sldMk cId="1032520161" sldId="266"/>
        </pc:sldMkLst>
        <pc:spChg chg="mod">
          <ac:chgData name="Torben Svejgaard" userId="fcd1bad9-f4ce-48f1-b22a-8ca5fe73db98" providerId="ADAL" clId="{C444762A-9F14-4058-8BBC-A2F0F33A0205}" dt="2020-01-04T10:36:27.579" v="744" actId="20577"/>
          <ac:spMkLst>
            <pc:docMk/>
            <pc:sldMk cId="1032520161" sldId="266"/>
            <ac:spMk id="2" creationId="{00000000-0000-0000-0000-000000000000}"/>
          </ac:spMkLst>
        </pc:spChg>
        <pc:spChg chg="del">
          <ac:chgData name="Torben Svejgaard" userId="fcd1bad9-f4ce-48f1-b22a-8ca5fe73db98" providerId="ADAL" clId="{C444762A-9F14-4058-8BBC-A2F0F33A0205}" dt="2020-01-04T10:35:54.851" v="718" actId="478"/>
          <ac:spMkLst>
            <pc:docMk/>
            <pc:sldMk cId="1032520161" sldId="266"/>
            <ac:spMk id="3" creationId="{AFF77A42-FA95-4D99-801E-832F106D93FC}"/>
          </ac:spMkLst>
        </pc:spChg>
        <pc:spChg chg="del">
          <ac:chgData name="Torben Svejgaard" userId="fcd1bad9-f4ce-48f1-b22a-8ca5fe73db98" providerId="ADAL" clId="{C444762A-9F14-4058-8BBC-A2F0F33A0205}" dt="2020-01-04T10:35:58.539" v="719" actId="478"/>
          <ac:spMkLst>
            <pc:docMk/>
            <pc:sldMk cId="1032520161" sldId="266"/>
            <ac:spMk id="6" creationId="{C48C206A-8F16-4CD9-A11D-AEF03C02D3A1}"/>
          </ac:spMkLst>
        </pc:spChg>
        <pc:spChg chg="del">
          <ac:chgData name="Torben Svejgaard" userId="fcd1bad9-f4ce-48f1-b22a-8ca5fe73db98" providerId="ADAL" clId="{C444762A-9F14-4058-8BBC-A2F0F33A0205}" dt="2020-01-04T10:35:49.998" v="717" actId="478"/>
          <ac:spMkLst>
            <pc:docMk/>
            <pc:sldMk cId="1032520161" sldId="266"/>
            <ac:spMk id="10" creationId="{6570EFF6-8DA6-493B-B4BB-DDD264CAECD0}"/>
          </ac:spMkLst>
        </pc:spChg>
        <pc:graphicFrameChg chg="mod">
          <ac:chgData name="Torben Svejgaard" userId="fcd1bad9-f4ce-48f1-b22a-8ca5fe73db98" providerId="ADAL" clId="{C444762A-9F14-4058-8BBC-A2F0F33A0205}" dt="2020-01-04T10:36:07.339" v="721" actId="6549"/>
          <ac:graphicFrameMkLst>
            <pc:docMk/>
            <pc:sldMk cId="1032520161" sldId="266"/>
            <ac:graphicFrameMk id="9" creationId="{EBB712D1-09C8-418A-80F3-2CBEF00808A7}"/>
          </ac:graphicFrameMkLst>
        </pc:graphicFrameChg>
      </pc:sldChg>
      <pc:sldChg chg="del">
        <pc:chgData name="Torben Svejgaard" userId="fcd1bad9-f4ce-48f1-b22a-8ca5fe73db98" providerId="ADAL" clId="{C444762A-9F14-4058-8BBC-A2F0F33A0205}" dt="2020-01-06T07:23:24.782" v="6602" actId="47"/>
        <pc:sldMkLst>
          <pc:docMk/>
          <pc:sldMk cId="3948209872" sldId="267"/>
        </pc:sldMkLst>
      </pc:sldChg>
      <pc:sldChg chg="ord modAnim">
        <pc:chgData name="Torben Svejgaard" userId="fcd1bad9-f4ce-48f1-b22a-8ca5fe73db98" providerId="ADAL" clId="{C444762A-9F14-4058-8BBC-A2F0F33A0205}" dt="2020-01-06T08:12:19.524" v="6804"/>
        <pc:sldMkLst>
          <pc:docMk/>
          <pc:sldMk cId="683372218" sldId="268"/>
        </pc:sldMkLst>
      </pc:sldChg>
      <pc:sldChg chg="addSp modSp add modAnim">
        <pc:chgData name="Torben Svejgaard" userId="fcd1bad9-f4ce-48f1-b22a-8ca5fe73db98" providerId="ADAL" clId="{C444762A-9F14-4058-8BBC-A2F0F33A0205}" dt="2020-01-05T12:42:29.405" v="4801" actId="113"/>
        <pc:sldMkLst>
          <pc:docMk/>
          <pc:sldMk cId="0" sldId="269"/>
        </pc:sldMkLst>
        <pc:spChg chg="add mod">
          <ac:chgData name="Torben Svejgaard" userId="fcd1bad9-f4ce-48f1-b22a-8ca5fe73db98" providerId="ADAL" clId="{C444762A-9F14-4058-8BBC-A2F0F33A0205}" dt="2020-01-05T12:42:29.405" v="4801" actId="113"/>
          <ac:spMkLst>
            <pc:docMk/>
            <pc:sldMk cId="0" sldId="269"/>
            <ac:spMk id="3" creationId="{DD1A9D6D-56A7-4108-89C5-D88B9B31CADB}"/>
          </ac:spMkLst>
        </pc:spChg>
        <pc:picChg chg="mod">
          <ac:chgData name="Torben Svejgaard" userId="fcd1bad9-f4ce-48f1-b22a-8ca5fe73db98" providerId="ADAL" clId="{C444762A-9F14-4058-8BBC-A2F0F33A0205}" dt="2020-01-04T12:25:36.629" v="2671" actId="1076"/>
          <ac:picMkLst>
            <pc:docMk/>
            <pc:sldMk cId="0" sldId="269"/>
            <ac:picMk id="15365" creationId="{00000000-0000-0000-0000-000000000000}"/>
          </ac:picMkLst>
        </pc:picChg>
      </pc:sldChg>
      <pc:sldChg chg="del">
        <pc:chgData name="Torben Svejgaard" userId="fcd1bad9-f4ce-48f1-b22a-8ca5fe73db98" providerId="ADAL" clId="{C444762A-9F14-4058-8BBC-A2F0F33A0205}" dt="2020-01-04T10:08:52.630" v="171" actId="47"/>
        <pc:sldMkLst>
          <pc:docMk/>
          <pc:sldMk cId="4159123583" sldId="272"/>
        </pc:sldMkLst>
      </pc:sldChg>
      <pc:sldChg chg="modSp ord modAnim">
        <pc:chgData name="Torben Svejgaard" userId="fcd1bad9-f4ce-48f1-b22a-8ca5fe73db98" providerId="ADAL" clId="{C444762A-9F14-4058-8BBC-A2F0F33A0205}" dt="2020-01-06T06:52:40.894" v="5709"/>
        <pc:sldMkLst>
          <pc:docMk/>
          <pc:sldMk cId="2129496797" sldId="274"/>
        </pc:sldMkLst>
        <pc:spChg chg="mod">
          <ac:chgData name="Torben Svejgaard" userId="fcd1bad9-f4ce-48f1-b22a-8ca5fe73db98" providerId="ADAL" clId="{C444762A-9F14-4058-8BBC-A2F0F33A0205}" dt="2020-01-05T13:03:32.982" v="5637" actId="14100"/>
          <ac:spMkLst>
            <pc:docMk/>
            <pc:sldMk cId="2129496797" sldId="274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3:14:10.807" v="5705" actId="20577"/>
          <ac:spMkLst>
            <pc:docMk/>
            <pc:sldMk cId="2129496797" sldId="274"/>
            <ac:spMk id="3" creationId="{00000000-0000-0000-0000-000000000000}"/>
          </ac:spMkLst>
        </pc:spChg>
      </pc:sldChg>
      <pc:sldChg chg="del">
        <pc:chgData name="Torben Svejgaard" userId="fcd1bad9-f4ce-48f1-b22a-8ca5fe73db98" providerId="ADAL" clId="{C444762A-9F14-4058-8BBC-A2F0F33A0205}" dt="2020-01-06T07:19:04.910" v="6577" actId="47"/>
        <pc:sldMkLst>
          <pc:docMk/>
          <pc:sldMk cId="254028800" sldId="277"/>
        </pc:sldMkLst>
      </pc:sldChg>
      <pc:sldChg chg="delSp ord modAnim">
        <pc:chgData name="Torben Svejgaard" userId="fcd1bad9-f4ce-48f1-b22a-8ca5fe73db98" providerId="ADAL" clId="{C444762A-9F14-4058-8BBC-A2F0F33A0205}" dt="2020-01-06T08:22:35.060" v="6990" actId="478"/>
        <pc:sldMkLst>
          <pc:docMk/>
          <pc:sldMk cId="512384619" sldId="279"/>
        </pc:sldMkLst>
        <pc:spChg chg="del">
          <ac:chgData name="Torben Svejgaard" userId="fcd1bad9-f4ce-48f1-b22a-8ca5fe73db98" providerId="ADAL" clId="{C444762A-9F14-4058-8BBC-A2F0F33A0205}" dt="2020-01-06T08:22:35.060" v="6990" actId="478"/>
          <ac:spMkLst>
            <pc:docMk/>
            <pc:sldMk cId="512384619" sldId="279"/>
            <ac:spMk id="12" creationId="{9EEA40FD-FAC4-442E-90AD-1E62B40CDA15}"/>
          </ac:spMkLst>
        </pc:spChg>
      </pc:sldChg>
      <pc:sldChg chg="addSp delSp modSp">
        <pc:chgData name="Torben Svejgaard" userId="fcd1bad9-f4ce-48f1-b22a-8ca5fe73db98" providerId="ADAL" clId="{C444762A-9F14-4058-8BBC-A2F0F33A0205}" dt="2020-01-06T07:22:56.844" v="6601" actId="1038"/>
        <pc:sldMkLst>
          <pc:docMk/>
          <pc:sldMk cId="1893940739" sldId="282"/>
        </pc:sldMkLst>
        <pc:spChg chg="mod">
          <ac:chgData name="Torben Svejgaard" userId="fcd1bad9-f4ce-48f1-b22a-8ca5fe73db98" providerId="ADAL" clId="{C444762A-9F14-4058-8BBC-A2F0F33A0205}" dt="2020-01-05T12:40:06.090" v="4795" actId="1076"/>
          <ac:spMkLst>
            <pc:docMk/>
            <pc:sldMk cId="1893940739" sldId="282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4T12:02:40.137" v="2160"/>
          <ac:spMkLst>
            <pc:docMk/>
            <pc:sldMk cId="1893940739" sldId="282"/>
            <ac:spMk id="3" creationId="{00000000-0000-0000-0000-000000000000}"/>
          </ac:spMkLst>
        </pc:spChg>
        <pc:picChg chg="add mod">
          <ac:chgData name="Torben Svejgaard" userId="fcd1bad9-f4ce-48f1-b22a-8ca5fe73db98" providerId="ADAL" clId="{C444762A-9F14-4058-8BBC-A2F0F33A0205}" dt="2020-01-06T07:22:56.844" v="6601" actId="1038"/>
          <ac:picMkLst>
            <pc:docMk/>
            <pc:sldMk cId="1893940739" sldId="282"/>
            <ac:picMk id="8" creationId="{09DB73CD-58C8-431F-891B-CF9AC7950DE4}"/>
          </ac:picMkLst>
        </pc:picChg>
        <pc:picChg chg="del">
          <ac:chgData name="Torben Svejgaard" userId="fcd1bad9-f4ce-48f1-b22a-8ca5fe73db98" providerId="ADAL" clId="{C444762A-9F14-4058-8BBC-A2F0F33A0205}" dt="2020-01-06T07:22:38.644" v="6578" actId="478"/>
          <ac:picMkLst>
            <pc:docMk/>
            <pc:sldMk cId="1893940739" sldId="282"/>
            <ac:picMk id="9" creationId="{F75EBB87-B4E9-4E89-939E-90033592881C}"/>
          </ac:picMkLst>
        </pc:picChg>
      </pc:sldChg>
      <pc:sldChg chg="addSp delSp modSp">
        <pc:chgData name="Torben Svejgaard" userId="fcd1bad9-f4ce-48f1-b22a-8ca5fe73db98" providerId="ADAL" clId="{C444762A-9F14-4058-8BBC-A2F0F33A0205}" dt="2020-01-06T07:38:42.541" v="6634" actId="20577"/>
        <pc:sldMkLst>
          <pc:docMk/>
          <pc:sldMk cId="1087128406" sldId="283"/>
        </pc:sldMkLst>
        <pc:spChg chg="mod">
          <ac:chgData name="Torben Svejgaard" userId="fcd1bad9-f4ce-48f1-b22a-8ca5fe73db98" providerId="ADAL" clId="{C444762A-9F14-4058-8BBC-A2F0F33A0205}" dt="2020-01-06T07:38:42.541" v="6634" actId="20577"/>
          <ac:spMkLst>
            <pc:docMk/>
            <pc:sldMk cId="1087128406" sldId="283"/>
            <ac:spMk id="2" creationId="{00000000-0000-0000-0000-000000000000}"/>
          </ac:spMkLst>
        </pc:spChg>
        <pc:picChg chg="del">
          <ac:chgData name="Torben Svejgaard" userId="fcd1bad9-f4ce-48f1-b22a-8ca5fe73db98" providerId="ADAL" clId="{C444762A-9F14-4058-8BBC-A2F0F33A0205}" dt="2020-01-06T07:23:55.651" v="6603" actId="478"/>
          <ac:picMkLst>
            <pc:docMk/>
            <pc:sldMk cId="1087128406" sldId="283"/>
            <ac:picMk id="4" creationId="{3147C098-D870-462C-B11D-1EF49567B25C}"/>
          </ac:picMkLst>
        </pc:picChg>
        <pc:picChg chg="add mod">
          <ac:chgData name="Torben Svejgaard" userId="fcd1bad9-f4ce-48f1-b22a-8ca5fe73db98" providerId="ADAL" clId="{C444762A-9F14-4058-8BBC-A2F0F33A0205}" dt="2020-01-06T07:25:18.015" v="6612" actId="1076"/>
          <ac:picMkLst>
            <pc:docMk/>
            <pc:sldMk cId="1087128406" sldId="283"/>
            <ac:picMk id="10" creationId="{0C032626-9461-410A-8FA6-8A2617C12F09}"/>
          </ac:picMkLst>
        </pc:picChg>
        <pc:picChg chg="mod">
          <ac:chgData name="Torben Svejgaard" userId="fcd1bad9-f4ce-48f1-b22a-8ca5fe73db98" providerId="ADAL" clId="{C444762A-9F14-4058-8BBC-A2F0F33A0205}" dt="2020-01-06T07:25:11.577" v="6610" actId="1076"/>
          <ac:picMkLst>
            <pc:docMk/>
            <pc:sldMk cId="1087128406" sldId="283"/>
            <ac:picMk id="15" creationId="{0F04D9F8-9B26-4CF9-8609-A65C148E979B}"/>
          </ac:picMkLst>
        </pc:picChg>
      </pc:sldChg>
      <pc:sldChg chg="delSp modSp ord modAnim">
        <pc:chgData name="Torben Svejgaard" userId="fcd1bad9-f4ce-48f1-b22a-8ca5fe73db98" providerId="ADAL" clId="{C444762A-9F14-4058-8BBC-A2F0F33A0205}" dt="2020-01-05T12:54:07.827" v="5162" actId="12"/>
        <pc:sldMkLst>
          <pc:docMk/>
          <pc:sldMk cId="3414795965" sldId="284"/>
        </pc:sldMkLst>
        <pc:spChg chg="mod">
          <ac:chgData name="Torben Svejgaard" userId="fcd1bad9-f4ce-48f1-b22a-8ca5fe73db98" providerId="ADAL" clId="{C444762A-9F14-4058-8BBC-A2F0F33A0205}" dt="2020-01-04T10:27:37.342" v="437" actId="20577"/>
          <ac:spMkLst>
            <pc:docMk/>
            <pc:sldMk cId="3414795965" sldId="284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2:54:07.827" v="5162" actId="12"/>
          <ac:spMkLst>
            <pc:docMk/>
            <pc:sldMk cId="3414795965" sldId="284"/>
            <ac:spMk id="3" creationId="{00000000-0000-0000-0000-000000000000}"/>
          </ac:spMkLst>
        </pc:spChg>
        <pc:spChg chg="del">
          <ac:chgData name="Torben Svejgaard" userId="fcd1bad9-f4ce-48f1-b22a-8ca5fe73db98" providerId="ADAL" clId="{C444762A-9F14-4058-8BBC-A2F0F33A0205}" dt="2020-01-04T10:19:39.129" v="199" actId="478"/>
          <ac:spMkLst>
            <pc:docMk/>
            <pc:sldMk cId="3414795965" sldId="284"/>
            <ac:spMk id="4" creationId="{7A19E242-FEF6-48A3-A698-590413A08CA6}"/>
          </ac:spMkLst>
        </pc:spChg>
        <pc:spChg chg="del">
          <ac:chgData name="Torben Svejgaard" userId="fcd1bad9-f4ce-48f1-b22a-8ca5fe73db98" providerId="ADAL" clId="{C444762A-9F14-4058-8BBC-A2F0F33A0205}" dt="2020-01-04T10:18:38.797" v="181" actId="478"/>
          <ac:spMkLst>
            <pc:docMk/>
            <pc:sldMk cId="3414795965" sldId="284"/>
            <ac:spMk id="5" creationId="{9EE9903E-A0BA-4BA9-BAD5-D43520E1BA1F}"/>
          </ac:spMkLst>
        </pc:spChg>
        <pc:spChg chg="del mod">
          <ac:chgData name="Torben Svejgaard" userId="fcd1bad9-f4ce-48f1-b22a-8ca5fe73db98" providerId="ADAL" clId="{C444762A-9F14-4058-8BBC-A2F0F33A0205}" dt="2020-01-04T10:19:15.217" v="192" actId="478"/>
          <ac:spMkLst>
            <pc:docMk/>
            <pc:sldMk cId="3414795965" sldId="284"/>
            <ac:spMk id="6" creationId="{B9BFBA21-106B-41D9-A170-A0229A3C98EF}"/>
          </ac:spMkLst>
        </pc:spChg>
        <pc:spChg chg="del">
          <ac:chgData name="Torben Svejgaard" userId="fcd1bad9-f4ce-48f1-b22a-8ca5fe73db98" providerId="ADAL" clId="{C444762A-9F14-4058-8BBC-A2F0F33A0205}" dt="2020-01-04T10:19:43.929" v="200" actId="478"/>
          <ac:spMkLst>
            <pc:docMk/>
            <pc:sldMk cId="3414795965" sldId="284"/>
            <ac:spMk id="7" creationId="{FF5D42BD-777D-4463-B10D-3081E785DA8A}"/>
          </ac:spMkLst>
        </pc:spChg>
        <pc:spChg chg="del">
          <ac:chgData name="Torben Svejgaard" userId="fcd1bad9-f4ce-48f1-b22a-8ca5fe73db98" providerId="ADAL" clId="{C444762A-9F14-4058-8BBC-A2F0F33A0205}" dt="2020-01-04T10:18:51.873" v="185" actId="478"/>
          <ac:spMkLst>
            <pc:docMk/>
            <pc:sldMk cId="3414795965" sldId="284"/>
            <ac:spMk id="24" creationId="{55476422-CB04-4A7D-BFE8-6076B5C164D4}"/>
          </ac:spMkLst>
        </pc:spChg>
        <pc:spChg chg="del">
          <ac:chgData name="Torben Svejgaard" userId="fcd1bad9-f4ce-48f1-b22a-8ca5fe73db98" providerId="ADAL" clId="{C444762A-9F14-4058-8BBC-A2F0F33A0205}" dt="2020-01-04T10:19:01.881" v="188" actId="478"/>
          <ac:spMkLst>
            <pc:docMk/>
            <pc:sldMk cId="3414795965" sldId="284"/>
            <ac:spMk id="25" creationId="{EBFEB9B6-34A4-4F70-AF34-B1E8F41D25B3}"/>
          </ac:spMkLst>
        </pc:spChg>
        <pc:spChg chg="del">
          <ac:chgData name="Torben Svejgaard" userId="fcd1bad9-f4ce-48f1-b22a-8ca5fe73db98" providerId="ADAL" clId="{C444762A-9F14-4058-8BBC-A2F0F33A0205}" dt="2020-01-04T10:19:22.857" v="194" actId="478"/>
          <ac:spMkLst>
            <pc:docMk/>
            <pc:sldMk cId="3414795965" sldId="284"/>
            <ac:spMk id="31" creationId="{7C92B6AB-3798-46E6-ACAC-F0A0BDCA39F6}"/>
          </ac:spMkLst>
        </pc:spChg>
        <pc:picChg chg="del">
          <ac:chgData name="Torben Svejgaard" userId="fcd1bad9-f4ce-48f1-b22a-8ca5fe73db98" providerId="ADAL" clId="{C444762A-9F14-4058-8BBC-A2F0F33A0205}" dt="2020-01-04T10:18:42.038" v="182" actId="478"/>
          <ac:picMkLst>
            <pc:docMk/>
            <pc:sldMk cId="3414795965" sldId="284"/>
            <ac:picMk id="8" creationId="{FC14BEA0-DD37-477A-B265-FBAC1A7E5088}"/>
          </ac:picMkLst>
        </pc:picChg>
        <pc:picChg chg="del">
          <ac:chgData name="Torben Svejgaard" userId="fcd1bad9-f4ce-48f1-b22a-8ca5fe73db98" providerId="ADAL" clId="{C444762A-9F14-4058-8BBC-A2F0F33A0205}" dt="2020-01-04T10:18:46.722" v="184" actId="478"/>
          <ac:picMkLst>
            <pc:docMk/>
            <pc:sldMk cId="3414795965" sldId="284"/>
            <ac:picMk id="10" creationId="{EE405FB3-B277-4015-B9A8-DDBB390F9B43}"/>
          </ac:picMkLst>
        </pc:picChg>
        <pc:picChg chg="del">
          <ac:chgData name="Torben Svejgaard" userId="fcd1bad9-f4ce-48f1-b22a-8ca5fe73db98" providerId="ADAL" clId="{C444762A-9F14-4058-8BBC-A2F0F33A0205}" dt="2020-01-04T10:18:57.569" v="187" actId="478"/>
          <ac:picMkLst>
            <pc:docMk/>
            <pc:sldMk cId="3414795965" sldId="284"/>
            <ac:picMk id="11" creationId="{55709611-6CFD-4C52-900D-0FC592C40A64}"/>
          </ac:picMkLst>
        </pc:picChg>
        <pc:picChg chg="del">
          <ac:chgData name="Torben Svejgaard" userId="fcd1bad9-f4ce-48f1-b22a-8ca5fe73db98" providerId="ADAL" clId="{C444762A-9F14-4058-8BBC-A2F0F33A0205}" dt="2020-01-04T10:19:07.505" v="190" actId="478"/>
          <ac:picMkLst>
            <pc:docMk/>
            <pc:sldMk cId="3414795965" sldId="284"/>
            <ac:picMk id="12" creationId="{3C71EC9E-61AC-4406-AB5E-3D80EA47AC5F}"/>
          </ac:picMkLst>
        </pc:picChg>
        <pc:picChg chg="del">
          <ac:chgData name="Torben Svejgaard" userId="fcd1bad9-f4ce-48f1-b22a-8ca5fe73db98" providerId="ADAL" clId="{C444762A-9F14-4058-8BBC-A2F0F33A0205}" dt="2020-01-04T10:19:18.683" v="193" actId="478"/>
          <ac:picMkLst>
            <pc:docMk/>
            <pc:sldMk cId="3414795965" sldId="284"/>
            <ac:picMk id="13" creationId="{40CBC4CC-4BE0-4D9D-B6A9-C3907A23D66D}"/>
          </ac:picMkLst>
        </pc:picChg>
        <pc:picChg chg="del">
          <ac:chgData name="Torben Svejgaard" userId="fcd1bad9-f4ce-48f1-b22a-8ca5fe73db98" providerId="ADAL" clId="{C444762A-9F14-4058-8BBC-A2F0F33A0205}" dt="2020-01-04T10:19:32.370" v="197" actId="478"/>
          <ac:picMkLst>
            <pc:docMk/>
            <pc:sldMk cId="3414795965" sldId="284"/>
            <ac:picMk id="14" creationId="{C641B786-3FF9-40C9-B632-8FD3D1277464}"/>
          </ac:picMkLst>
        </pc:picChg>
        <pc:picChg chg="del">
          <ac:chgData name="Torben Svejgaard" userId="fcd1bad9-f4ce-48f1-b22a-8ca5fe73db98" providerId="ADAL" clId="{C444762A-9F14-4058-8BBC-A2F0F33A0205}" dt="2020-01-04T10:19:35.225" v="198" actId="478"/>
          <ac:picMkLst>
            <pc:docMk/>
            <pc:sldMk cId="3414795965" sldId="284"/>
            <ac:picMk id="15" creationId="{2AAC3BA2-5AE7-45DD-A509-143829E0C85C}"/>
          </ac:picMkLst>
        </pc:picChg>
        <pc:picChg chg="del">
          <ac:chgData name="Torben Svejgaard" userId="fcd1bad9-f4ce-48f1-b22a-8ca5fe73db98" providerId="ADAL" clId="{C444762A-9F14-4058-8BBC-A2F0F33A0205}" dt="2020-01-04T10:19:46.571" v="201" actId="478"/>
          <ac:picMkLst>
            <pc:docMk/>
            <pc:sldMk cId="3414795965" sldId="284"/>
            <ac:picMk id="16" creationId="{B9396F1E-9FF9-4A28-B356-5A625FB22008}"/>
          </ac:picMkLst>
        </pc:picChg>
        <pc:picChg chg="del">
          <ac:chgData name="Torben Svejgaard" userId="fcd1bad9-f4ce-48f1-b22a-8ca5fe73db98" providerId="ADAL" clId="{C444762A-9F14-4058-8BBC-A2F0F33A0205}" dt="2020-01-04T10:19:49.259" v="202" actId="478"/>
          <ac:picMkLst>
            <pc:docMk/>
            <pc:sldMk cId="3414795965" sldId="284"/>
            <ac:picMk id="17" creationId="{DA801942-2999-42F7-822D-EC0B943CB857}"/>
          </ac:picMkLst>
        </pc:picChg>
        <pc:picChg chg="del">
          <ac:chgData name="Torben Svejgaard" userId="fcd1bad9-f4ce-48f1-b22a-8ca5fe73db98" providerId="ADAL" clId="{C444762A-9F14-4058-8BBC-A2F0F33A0205}" dt="2020-01-04T10:18:54.354" v="186" actId="478"/>
          <ac:picMkLst>
            <pc:docMk/>
            <pc:sldMk cId="3414795965" sldId="284"/>
            <ac:picMk id="20" creationId="{CC40F987-34B4-4870-8159-63E76C65DA4E}"/>
          </ac:picMkLst>
        </pc:picChg>
        <pc:picChg chg="del">
          <ac:chgData name="Torben Svejgaard" userId="fcd1bad9-f4ce-48f1-b22a-8ca5fe73db98" providerId="ADAL" clId="{C444762A-9F14-4058-8BBC-A2F0F33A0205}" dt="2020-01-04T10:19:04.657" v="189" actId="478"/>
          <ac:picMkLst>
            <pc:docMk/>
            <pc:sldMk cId="3414795965" sldId="284"/>
            <ac:picMk id="21" creationId="{9612E4C4-A754-4D59-B2CE-F3B86F9FDA17}"/>
          </ac:picMkLst>
        </pc:picChg>
        <pc:picChg chg="del">
          <ac:chgData name="Torben Svejgaard" userId="fcd1bad9-f4ce-48f1-b22a-8ca5fe73db98" providerId="ADAL" clId="{C444762A-9F14-4058-8BBC-A2F0F33A0205}" dt="2020-01-04T10:19:25.386" v="195" actId="478"/>
          <ac:picMkLst>
            <pc:docMk/>
            <pc:sldMk cId="3414795965" sldId="284"/>
            <ac:picMk id="22" creationId="{38E02FE0-A044-4752-9EDA-CFD895040179}"/>
          </ac:picMkLst>
        </pc:picChg>
        <pc:picChg chg="del">
          <ac:chgData name="Torben Svejgaard" userId="fcd1bad9-f4ce-48f1-b22a-8ca5fe73db98" providerId="ADAL" clId="{C444762A-9F14-4058-8BBC-A2F0F33A0205}" dt="2020-01-04T10:18:44.194" v="183" actId="478"/>
          <ac:picMkLst>
            <pc:docMk/>
            <pc:sldMk cId="3414795965" sldId="284"/>
            <ac:picMk id="23" creationId="{89053A18-C054-4989-A1BF-833D31865991}"/>
          </ac:picMkLst>
        </pc:picChg>
        <pc:picChg chg="del">
          <ac:chgData name="Torben Svejgaard" userId="fcd1bad9-f4ce-48f1-b22a-8ca5fe73db98" providerId="ADAL" clId="{C444762A-9F14-4058-8BBC-A2F0F33A0205}" dt="2020-01-04T10:19:28.516" v="196" actId="478"/>
          <ac:picMkLst>
            <pc:docMk/>
            <pc:sldMk cId="3414795965" sldId="284"/>
            <ac:picMk id="26" creationId="{A38FAE76-5730-4AB3-8871-0739AC4CDC81}"/>
          </ac:picMkLst>
        </pc:picChg>
        <pc:picChg chg="del">
          <ac:chgData name="Torben Svejgaard" userId="fcd1bad9-f4ce-48f1-b22a-8ca5fe73db98" providerId="ADAL" clId="{C444762A-9F14-4058-8BBC-A2F0F33A0205}" dt="2020-01-04T10:19:51.825" v="203" actId="478"/>
          <ac:picMkLst>
            <pc:docMk/>
            <pc:sldMk cId="3414795965" sldId="284"/>
            <ac:picMk id="28" creationId="{C6748B0C-F41C-4C75-BCF7-BF7291DF9ECF}"/>
          </ac:picMkLst>
        </pc:picChg>
        <pc:picChg chg="del">
          <ac:chgData name="Torben Svejgaard" userId="fcd1bad9-f4ce-48f1-b22a-8ca5fe73db98" providerId="ADAL" clId="{C444762A-9F14-4058-8BBC-A2F0F33A0205}" dt="2020-01-04T10:19:54.017" v="204" actId="478"/>
          <ac:picMkLst>
            <pc:docMk/>
            <pc:sldMk cId="3414795965" sldId="284"/>
            <ac:picMk id="29" creationId="{E4F5471E-A0F3-4FA9-99DB-680CA1FDACD8}"/>
          </ac:picMkLst>
        </pc:picChg>
      </pc:sldChg>
      <pc:sldChg chg="del">
        <pc:chgData name="Torben Svejgaard" userId="fcd1bad9-f4ce-48f1-b22a-8ca5fe73db98" providerId="ADAL" clId="{C444762A-9F14-4058-8BBC-A2F0F33A0205}" dt="2020-01-04T10:16:26.907" v="172" actId="47"/>
        <pc:sldMkLst>
          <pc:docMk/>
          <pc:sldMk cId="3374236483" sldId="285"/>
        </pc:sldMkLst>
      </pc:sldChg>
      <pc:sldChg chg="del">
        <pc:chgData name="Torben Svejgaard" userId="fcd1bad9-f4ce-48f1-b22a-8ca5fe73db98" providerId="ADAL" clId="{C444762A-9F14-4058-8BBC-A2F0F33A0205}" dt="2020-01-04T10:16:39.847" v="173" actId="47"/>
        <pc:sldMkLst>
          <pc:docMk/>
          <pc:sldMk cId="2018737716" sldId="286"/>
        </pc:sldMkLst>
      </pc:sldChg>
      <pc:sldChg chg="del">
        <pc:chgData name="Torben Svejgaard" userId="fcd1bad9-f4ce-48f1-b22a-8ca5fe73db98" providerId="ADAL" clId="{C444762A-9F14-4058-8BBC-A2F0F33A0205}" dt="2020-01-06T07:26:03.344" v="6619" actId="47"/>
        <pc:sldMkLst>
          <pc:docMk/>
          <pc:sldMk cId="1398483531" sldId="287"/>
        </pc:sldMkLst>
      </pc:sldChg>
      <pc:sldChg chg="add del">
        <pc:chgData name="Torben Svejgaard" userId="fcd1bad9-f4ce-48f1-b22a-8ca5fe73db98" providerId="ADAL" clId="{C444762A-9F14-4058-8BBC-A2F0F33A0205}" dt="2020-01-06T07:25:58.958" v="6618" actId="47"/>
        <pc:sldMkLst>
          <pc:docMk/>
          <pc:sldMk cId="2672094668" sldId="288"/>
        </pc:sldMkLst>
      </pc:sldChg>
      <pc:sldChg chg="addSp modSp add ord">
        <pc:chgData name="Torben Svejgaard" userId="fcd1bad9-f4ce-48f1-b22a-8ca5fe73db98" providerId="ADAL" clId="{C444762A-9F14-4058-8BBC-A2F0F33A0205}" dt="2020-01-06T08:08:47.659" v="6796" actId="1037"/>
        <pc:sldMkLst>
          <pc:docMk/>
          <pc:sldMk cId="3834782166" sldId="289"/>
        </pc:sldMkLst>
        <pc:spChg chg="mod">
          <ac:chgData name="Torben Svejgaard" userId="fcd1bad9-f4ce-48f1-b22a-8ca5fe73db98" providerId="ADAL" clId="{C444762A-9F14-4058-8BBC-A2F0F33A0205}" dt="2020-01-06T08:07:39.108" v="6644" actId="255"/>
          <ac:spMkLst>
            <pc:docMk/>
            <pc:sldMk cId="3834782166" sldId="289"/>
            <ac:spMk id="2" creationId="{00000000-0000-0000-0000-000000000000}"/>
          </ac:spMkLst>
        </pc:spChg>
        <pc:spChg chg="add mod">
          <ac:chgData name="Torben Svejgaard" userId="fcd1bad9-f4ce-48f1-b22a-8ca5fe73db98" providerId="ADAL" clId="{C444762A-9F14-4058-8BBC-A2F0F33A0205}" dt="2020-01-06T08:08:47.659" v="6796" actId="1037"/>
          <ac:spMkLst>
            <pc:docMk/>
            <pc:sldMk cId="3834782166" sldId="289"/>
            <ac:spMk id="9" creationId="{C4D5729A-142F-4B91-9DE5-C25F90EB9E3B}"/>
          </ac:spMkLst>
        </pc:spChg>
      </pc:sldChg>
      <pc:sldChg chg="add ord modAnim">
        <pc:chgData name="Torben Svejgaard" userId="fcd1bad9-f4ce-48f1-b22a-8ca5fe73db98" providerId="ADAL" clId="{C444762A-9F14-4058-8BBC-A2F0F33A0205}" dt="2020-01-06T07:33:18.169" v="6622"/>
        <pc:sldMkLst>
          <pc:docMk/>
          <pc:sldMk cId="1595941318" sldId="290"/>
        </pc:sldMkLst>
      </pc:sldChg>
      <pc:sldChg chg="modSp add del ord">
        <pc:chgData name="Torben Svejgaard" userId="fcd1bad9-f4ce-48f1-b22a-8ca5fe73db98" providerId="ADAL" clId="{C444762A-9F14-4058-8BBC-A2F0F33A0205}" dt="2020-01-04T11:40:45.909" v="1895" actId="47"/>
        <pc:sldMkLst>
          <pc:docMk/>
          <pc:sldMk cId="2940716051" sldId="291"/>
        </pc:sldMkLst>
        <pc:spChg chg="mod">
          <ac:chgData name="Torben Svejgaard" userId="fcd1bad9-f4ce-48f1-b22a-8ca5fe73db98" providerId="ADAL" clId="{C444762A-9F14-4058-8BBC-A2F0F33A0205}" dt="2020-01-04T11:20:43.863" v="818" actId="20577"/>
          <ac:spMkLst>
            <pc:docMk/>
            <pc:sldMk cId="2940716051" sldId="291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4T11:22:54.950" v="901" actId="20577"/>
          <ac:spMkLst>
            <pc:docMk/>
            <pc:sldMk cId="2940716051" sldId="291"/>
            <ac:spMk id="3" creationId="{00000000-0000-0000-0000-000000000000}"/>
          </ac:spMkLst>
        </pc:spChg>
      </pc:sldChg>
      <pc:sldChg chg="addSp delSp modSp add modAnim">
        <pc:chgData name="Torben Svejgaard" userId="fcd1bad9-f4ce-48f1-b22a-8ca5fe73db98" providerId="ADAL" clId="{C444762A-9F14-4058-8BBC-A2F0F33A0205}" dt="2020-01-04T11:51:28.398" v="2090"/>
        <pc:sldMkLst>
          <pc:docMk/>
          <pc:sldMk cId="646701504" sldId="292"/>
        </pc:sldMkLst>
        <pc:spChg chg="mod">
          <ac:chgData name="Torben Svejgaard" userId="fcd1bad9-f4ce-48f1-b22a-8ca5fe73db98" providerId="ADAL" clId="{C444762A-9F14-4058-8BBC-A2F0F33A0205}" dt="2020-01-04T11:50:49.234" v="2086" actId="1038"/>
          <ac:spMkLst>
            <pc:docMk/>
            <pc:sldMk cId="646701504" sldId="292"/>
            <ac:spMk id="2" creationId="{00000000-0000-0000-0000-000000000000}"/>
          </ac:spMkLst>
        </pc:spChg>
        <pc:spChg chg="del">
          <ac:chgData name="Torben Svejgaard" userId="fcd1bad9-f4ce-48f1-b22a-8ca5fe73db98" providerId="ADAL" clId="{C444762A-9F14-4058-8BBC-A2F0F33A0205}" dt="2020-01-04T11:26:43.563" v="1145" actId="478"/>
          <ac:spMkLst>
            <pc:docMk/>
            <pc:sldMk cId="646701504" sldId="292"/>
            <ac:spMk id="3" creationId="{00000000-0000-0000-0000-000000000000}"/>
          </ac:spMkLst>
        </pc:spChg>
        <pc:spChg chg="add mod">
          <ac:chgData name="Torben Svejgaard" userId="fcd1bad9-f4ce-48f1-b22a-8ca5fe73db98" providerId="ADAL" clId="{C444762A-9F14-4058-8BBC-A2F0F33A0205}" dt="2020-01-04T11:49:45.250" v="2029" actId="113"/>
          <ac:spMkLst>
            <pc:docMk/>
            <pc:sldMk cId="646701504" sldId="292"/>
            <ac:spMk id="4" creationId="{6DB69AF1-2DAD-4C70-9671-27CCF427764E}"/>
          </ac:spMkLst>
        </pc:spChg>
        <pc:spChg chg="add mod">
          <ac:chgData name="Torben Svejgaard" userId="fcd1bad9-f4ce-48f1-b22a-8ca5fe73db98" providerId="ADAL" clId="{C444762A-9F14-4058-8BBC-A2F0F33A0205}" dt="2020-01-04T11:49:48.883" v="2030" actId="113"/>
          <ac:spMkLst>
            <pc:docMk/>
            <pc:sldMk cId="646701504" sldId="292"/>
            <ac:spMk id="6" creationId="{4F600EA9-9268-4BA2-8490-518F7D7F586E}"/>
          </ac:spMkLst>
        </pc:spChg>
        <pc:spChg chg="add mod">
          <ac:chgData name="Torben Svejgaard" userId="fcd1bad9-f4ce-48f1-b22a-8ca5fe73db98" providerId="ADAL" clId="{C444762A-9F14-4058-8BBC-A2F0F33A0205}" dt="2020-01-04T11:49:52.514" v="2031" actId="113"/>
          <ac:spMkLst>
            <pc:docMk/>
            <pc:sldMk cId="646701504" sldId="292"/>
            <ac:spMk id="7" creationId="{800894F5-BDAA-4FE2-8B32-EDA98AE555F4}"/>
          </ac:spMkLst>
        </pc:spChg>
        <pc:spChg chg="add del mod">
          <ac:chgData name="Torben Svejgaard" userId="fcd1bad9-f4ce-48f1-b22a-8ca5fe73db98" providerId="ADAL" clId="{C444762A-9F14-4058-8BBC-A2F0F33A0205}" dt="2020-01-04T11:26:46.909" v="1146" actId="478"/>
          <ac:spMkLst>
            <pc:docMk/>
            <pc:sldMk cId="646701504" sldId="292"/>
            <ac:spMk id="8" creationId="{FFAE663B-C788-41F1-9D48-BDE34A1F275A}"/>
          </ac:spMkLst>
        </pc:spChg>
        <pc:spChg chg="add mod">
          <ac:chgData name="Torben Svejgaard" userId="fcd1bad9-f4ce-48f1-b22a-8ca5fe73db98" providerId="ADAL" clId="{C444762A-9F14-4058-8BBC-A2F0F33A0205}" dt="2020-01-04T11:49:56.922" v="2032" actId="113"/>
          <ac:spMkLst>
            <pc:docMk/>
            <pc:sldMk cId="646701504" sldId="292"/>
            <ac:spMk id="9" creationId="{8A7CCBB5-A8C5-4912-823A-9462B00309D6}"/>
          </ac:spMkLst>
        </pc:spChg>
        <pc:spChg chg="add mod">
          <ac:chgData name="Torben Svejgaard" userId="fcd1bad9-f4ce-48f1-b22a-8ca5fe73db98" providerId="ADAL" clId="{C444762A-9F14-4058-8BBC-A2F0F33A0205}" dt="2020-01-04T11:38:39.871" v="1539" actId="1037"/>
          <ac:spMkLst>
            <pc:docMk/>
            <pc:sldMk cId="646701504" sldId="292"/>
            <ac:spMk id="10" creationId="{BD49E73F-F656-4C93-B881-B4C8116C7038}"/>
          </ac:spMkLst>
        </pc:spChg>
        <pc:spChg chg="add mod">
          <ac:chgData name="Torben Svejgaard" userId="fcd1bad9-f4ce-48f1-b22a-8ca5fe73db98" providerId="ADAL" clId="{C444762A-9F14-4058-8BBC-A2F0F33A0205}" dt="2020-01-04T11:50:02.194" v="2033" actId="113"/>
          <ac:spMkLst>
            <pc:docMk/>
            <pc:sldMk cId="646701504" sldId="292"/>
            <ac:spMk id="11" creationId="{8839544F-8923-4114-891B-51EE36AD9679}"/>
          </ac:spMkLst>
        </pc:spChg>
        <pc:spChg chg="add mod">
          <ac:chgData name="Torben Svejgaard" userId="fcd1bad9-f4ce-48f1-b22a-8ca5fe73db98" providerId="ADAL" clId="{C444762A-9F14-4058-8BBC-A2F0F33A0205}" dt="2020-01-04T11:43:46.654" v="1905" actId="14100"/>
          <ac:spMkLst>
            <pc:docMk/>
            <pc:sldMk cId="646701504" sldId="292"/>
            <ac:spMk id="12" creationId="{D3263CF3-10BB-4BA3-BA65-D4DD263965A0}"/>
          </ac:spMkLst>
        </pc:spChg>
        <pc:spChg chg="add mod">
          <ac:chgData name="Torben Svejgaard" userId="fcd1bad9-f4ce-48f1-b22a-8ca5fe73db98" providerId="ADAL" clId="{C444762A-9F14-4058-8BBC-A2F0F33A0205}" dt="2020-01-04T11:39:18.055" v="1644" actId="1035"/>
          <ac:spMkLst>
            <pc:docMk/>
            <pc:sldMk cId="646701504" sldId="292"/>
            <ac:spMk id="13" creationId="{F7F72B3C-EF18-4D2F-B389-024A7A760A51}"/>
          </ac:spMkLst>
        </pc:spChg>
        <pc:spChg chg="add mod">
          <ac:chgData name="Torben Svejgaard" userId="fcd1bad9-f4ce-48f1-b22a-8ca5fe73db98" providerId="ADAL" clId="{C444762A-9F14-4058-8BBC-A2F0F33A0205}" dt="2020-01-04T11:39:38.438" v="1761" actId="1038"/>
          <ac:spMkLst>
            <pc:docMk/>
            <pc:sldMk cId="646701504" sldId="292"/>
            <ac:spMk id="14" creationId="{7D4B65CC-C90B-4384-8E8E-17B3899CA679}"/>
          </ac:spMkLst>
        </pc:spChg>
        <pc:spChg chg="add mod">
          <ac:chgData name="Torben Svejgaard" userId="fcd1bad9-f4ce-48f1-b22a-8ca5fe73db98" providerId="ADAL" clId="{C444762A-9F14-4058-8BBC-A2F0F33A0205}" dt="2020-01-04T11:40:03.202" v="1873" actId="14100"/>
          <ac:spMkLst>
            <pc:docMk/>
            <pc:sldMk cId="646701504" sldId="292"/>
            <ac:spMk id="15" creationId="{79FF85C7-FE84-42FC-8E9B-F49798AFA545}"/>
          </ac:spMkLst>
        </pc:spChg>
        <pc:spChg chg="add mod">
          <ac:chgData name="Torben Svejgaard" userId="fcd1bad9-f4ce-48f1-b22a-8ca5fe73db98" providerId="ADAL" clId="{C444762A-9F14-4058-8BBC-A2F0F33A0205}" dt="2020-01-04T11:44:40.021" v="1980" actId="1038"/>
          <ac:spMkLst>
            <pc:docMk/>
            <pc:sldMk cId="646701504" sldId="292"/>
            <ac:spMk id="16" creationId="{BD92CA01-D96F-4D58-878A-0B30C8FD0053}"/>
          </ac:spMkLst>
        </pc:spChg>
        <pc:spChg chg="add mod">
          <ac:chgData name="Torben Svejgaard" userId="fcd1bad9-f4ce-48f1-b22a-8ca5fe73db98" providerId="ADAL" clId="{C444762A-9F14-4058-8BBC-A2F0F33A0205}" dt="2020-01-04T11:49:36.179" v="2027" actId="1035"/>
          <ac:spMkLst>
            <pc:docMk/>
            <pc:sldMk cId="646701504" sldId="292"/>
            <ac:spMk id="17" creationId="{DF261AF7-A23F-4CF9-98C1-E0C54A803B61}"/>
          </ac:spMkLst>
        </pc:spChg>
      </pc:sldChg>
      <pc:sldChg chg="modSp add ord modAnim">
        <pc:chgData name="Torben Svejgaard" userId="fcd1bad9-f4ce-48f1-b22a-8ca5fe73db98" providerId="ADAL" clId="{C444762A-9F14-4058-8BBC-A2F0F33A0205}" dt="2020-01-05T12:54:20.415" v="5163" actId="12"/>
        <pc:sldMkLst>
          <pc:docMk/>
          <pc:sldMk cId="2574609873" sldId="293"/>
        </pc:sldMkLst>
        <pc:spChg chg="mod">
          <ac:chgData name="Torben Svejgaard" userId="fcd1bad9-f4ce-48f1-b22a-8ca5fe73db98" providerId="ADAL" clId="{C444762A-9F14-4058-8BBC-A2F0F33A0205}" dt="2020-01-04T12:05:32.746" v="2208" actId="6549"/>
          <ac:spMkLst>
            <pc:docMk/>
            <pc:sldMk cId="2574609873" sldId="293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2:54:20.415" v="5163" actId="12"/>
          <ac:spMkLst>
            <pc:docMk/>
            <pc:sldMk cId="2574609873" sldId="293"/>
            <ac:spMk id="3" creationId="{00000000-0000-0000-0000-000000000000}"/>
          </ac:spMkLst>
        </pc:spChg>
      </pc:sldChg>
      <pc:sldChg chg="addSp modSp add ord modAnim">
        <pc:chgData name="Torben Svejgaard" userId="fcd1bad9-f4ce-48f1-b22a-8ca5fe73db98" providerId="ADAL" clId="{C444762A-9F14-4058-8BBC-A2F0F33A0205}" dt="2020-01-05T12:54:32.512" v="5164" actId="12"/>
        <pc:sldMkLst>
          <pc:docMk/>
          <pc:sldMk cId="487200289" sldId="294"/>
        </pc:sldMkLst>
        <pc:spChg chg="mod">
          <ac:chgData name="Torben Svejgaard" userId="fcd1bad9-f4ce-48f1-b22a-8ca5fe73db98" providerId="ADAL" clId="{C444762A-9F14-4058-8BBC-A2F0F33A0205}" dt="2020-01-04T12:28:31.852" v="2744" actId="6549"/>
          <ac:spMkLst>
            <pc:docMk/>
            <pc:sldMk cId="487200289" sldId="294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2:54:32.512" v="5164" actId="12"/>
          <ac:spMkLst>
            <pc:docMk/>
            <pc:sldMk cId="487200289" sldId="294"/>
            <ac:spMk id="3" creationId="{00000000-0000-0000-0000-000000000000}"/>
          </ac:spMkLst>
        </pc:spChg>
        <pc:picChg chg="add mod">
          <ac:chgData name="Torben Svejgaard" userId="fcd1bad9-f4ce-48f1-b22a-8ca5fe73db98" providerId="ADAL" clId="{C444762A-9F14-4058-8BBC-A2F0F33A0205}" dt="2020-01-04T12:34:23.640" v="3428" actId="1037"/>
          <ac:picMkLst>
            <pc:docMk/>
            <pc:sldMk cId="487200289" sldId="294"/>
            <ac:picMk id="5" creationId="{21021940-AE55-4597-A5CA-C3D53263A214}"/>
          </ac:picMkLst>
        </pc:picChg>
        <pc:picChg chg="add mod">
          <ac:chgData name="Torben Svejgaard" userId="fcd1bad9-f4ce-48f1-b22a-8ca5fe73db98" providerId="ADAL" clId="{C444762A-9F14-4058-8BBC-A2F0F33A0205}" dt="2020-01-04T12:35:08.143" v="3554" actId="14100"/>
          <ac:picMkLst>
            <pc:docMk/>
            <pc:sldMk cId="487200289" sldId="294"/>
            <ac:picMk id="6" creationId="{2ABA19C0-ED2F-41A8-9823-E861BD05CFA6}"/>
          </ac:picMkLst>
        </pc:picChg>
      </pc:sldChg>
      <pc:sldChg chg="modSp add ord modAnim">
        <pc:chgData name="Torben Svejgaard" userId="fcd1bad9-f4ce-48f1-b22a-8ca5fe73db98" providerId="ADAL" clId="{C444762A-9F14-4058-8BBC-A2F0F33A0205}" dt="2020-01-05T12:54:41.743" v="5165" actId="12"/>
        <pc:sldMkLst>
          <pc:docMk/>
          <pc:sldMk cId="149462701" sldId="295"/>
        </pc:sldMkLst>
        <pc:spChg chg="mod">
          <ac:chgData name="Torben Svejgaard" userId="fcd1bad9-f4ce-48f1-b22a-8ca5fe73db98" providerId="ADAL" clId="{C444762A-9F14-4058-8BBC-A2F0F33A0205}" dt="2020-01-04T12:41:26.211" v="3662" actId="6549"/>
          <ac:spMkLst>
            <pc:docMk/>
            <pc:sldMk cId="149462701" sldId="295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2:54:41.743" v="5165" actId="12"/>
          <ac:spMkLst>
            <pc:docMk/>
            <pc:sldMk cId="149462701" sldId="295"/>
            <ac:spMk id="3" creationId="{00000000-0000-0000-0000-000000000000}"/>
          </ac:spMkLst>
        </pc:spChg>
      </pc:sldChg>
      <pc:sldChg chg="addSp delSp modSp add delAnim modAnim">
        <pc:chgData name="Torben Svejgaard" userId="fcd1bad9-f4ce-48f1-b22a-8ca5fe73db98" providerId="ADAL" clId="{C444762A-9F14-4058-8BBC-A2F0F33A0205}" dt="2020-01-06T07:17:41.650" v="6569" actId="478"/>
        <pc:sldMkLst>
          <pc:docMk/>
          <pc:sldMk cId="96743" sldId="296"/>
        </pc:sldMkLst>
        <pc:spChg chg="mod">
          <ac:chgData name="Torben Svejgaard" userId="fcd1bad9-f4ce-48f1-b22a-8ca5fe73db98" providerId="ADAL" clId="{C444762A-9F14-4058-8BBC-A2F0F33A0205}" dt="2020-01-04T12:52:02.793" v="3998" actId="6549"/>
          <ac:spMkLst>
            <pc:docMk/>
            <pc:sldMk cId="96743" sldId="296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5T12:54:53.456" v="5166" actId="12"/>
          <ac:spMkLst>
            <pc:docMk/>
            <pc:sldMk cId="96743" sldId="296"/>
            <ac:spMk id="3" creationId="{00000000-0000-0000-0000-000000000000}"/>
          </ac:spMkLst>
        </pc:spChg>
        <pc:spChg chg="add del mod">
          <ac:chgData name="Torben Svejgaard" userId="fcd1bad9-f4ce-48f1-b22a-8ca5fe73db98" providerId="ADAL" clId="{C444762A-9F14-4058-8BBC-A2F0F33A0205}" dt="2020-01-06T07:17:37.364" v="6568" actId="478"/>
          <ac:spMkLst>
            <pc:docMk/>
            <pc:sldMk cId="96743" sldId="296"/>
            <ac:spMk id="4" creationId="{BD532EF6-17A7-4967-96D4-AAF034276374}"/>
          </ac:spMkLst>
        </pc:spChg>
        <pc:spChg chg="add del mod">
          <ac:chgData name="Torben Svejgaard" userId="fcd1bad9-f4ce-48f1-b22a-8ca5fe73db98" providerId="ADAL" clId="{C444762A-9F14-4058-8BBC-A2F0F33A0205}" dt="2020-01-06T07:17:41.650" v="6569" actId="478"/>
          <ac:spMkLst>
            <pc:docMk/>
            <pc:sldMk cId="96743" sldId="296"/>
            <ac:spMk id="5" creationId="{25C6A078-B44D-4C10-99C9-AA3E58861949}"/>
          </ac:spMkLst>
        </pc:spChg>
      </pc:sldChg>
      <pc:sldChg chg="modSp add">
        <pc:chgData name="Torben Svejgaard" userId="fcd1bad9-f4ce-48f1-b22a-8ca5fe73db98" providerId="ADAL" clId="{C444762A-9F14-4058-8BBC-A2F0F33A0205}" dt="2020-01-06T08:16:08.013" v="6890" actId="20577"/>
        <pc:sldMkLst>
          <pc:docMk/>
          <pc:sldMk cId="888004772" sldId="297"/>
        </pc:sldMkLst>
        <pc:spChg chg="mod">
          <ac:chgData name="Torben Svejgaard" userId="fcd1bad9-f4ce-48f1-b22a-8ca5fe73db98" providerId="ADAL" clId="{C444762A-9F14-4058-8BBC-A2F0F33A0205}" dt="2020-01-05T12:45:16.796" v="4845" actId="6549"/>
          <ac:spMkLst>
            <pc:docMk/>
            <pc:sldMk cId="888004772" sldId="297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6T08:16:08.013" v="6890" actId="20577"/>
          <ac:spMkLst>
            <pc:docMk/>
            <pc:sldMk cId="888004772" sldId="297"/>
            <ac:spMk id="3" creationId="{00000000-0000-0000-0000-000000000000}"/>
          </ac:spMkLst>
        </pc:spChg>
      </pc:sldChg>
      <pc:sldChg chg="addSp delSp modSp add ord">
        <pc:chgData name="Torben Svejgaard" userId="fcd1bad9-f4ce-48f1-b22a-8ca5fe73db98" providerId="ADAL" clId="{C444762A-9F14-4058-8BBC-A2F0F33A0205}" dt="2020-01-06T07:08:14.970" v="6297" actId="14100"/>
        <pc:sldMkLst>
          <pc:docMk/>
          <pc:sldMk cId="2907452534" sldId="298"/>
        </pc:sldMkLst>
        <pc:spChg chg="mod">
          <ac:chgData name="Torben Svejgaard" userId="fcd1bad9-f4ce-48f1-b22a-8ca5fe73db98" providerId="ADAL" clId="{C444762A-9F14-4058-8BBC-A2F0F33A0205}" dt="2020-01-06T06:59:30.904" v="5854"/>
          <ac:spMkLst>
            <pc:docMk/>
            <pc:sldMk cId="2907452534" sldId="298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6T07:08:06.299" v="6296" actId="1076"/>
          <ac:spMkLst>
            <pc:docMk/>
            <pc:sldMk cId="2907452534" sldId="298"/>
            <ac:spMk id="3" creationId="{00000000-0000-0000-0000-000000000000}"/>
          </ac:spMkLst>
        </pc:spChg>
        <pc:spChg chg="add del mod">
          <ac:chgData name="Torben Svejgaard" userId="fcd1bad9-f4ce-48f1-b22a-8ca5fe73db98" providerId="ADAL" clId="{C444762A-9F14-4058-8BBC-A2F0F33A0205}" dt="2020-01-06T07:00:55.128" v="5865" actId="478"/>
          <ac:spMkLst>
            <pc:docMk/>
            <pc:sldMk cId="2907452534" sldId="298"/>
            <ac:spMk id="4" creationId="{3D9E38EA-75F2-4119-9E63-7D5F0F1DDCD9}"/>
          </ac:spMkLst>
        </pc:spChg>
        <pc:picChg chg="add mod">
          <ac:chgData name="Torben Svejgaard" userId="fcd1bad9-f4ce-48f1-b22a-8ca5fe73db98" providerId="ADAL" clId="{C444762A-9F14-4058-8BBC-A2F0F33A0205}" dt="2020-01-06T07:08:14.970" v="6297" actId="14100"/>
          <ac:picMkLst>
            <pc:docMk/>
            <pc:sldMk cId="2907452534" sldId="298"/>
            <ac:picMk id="5" creationId="{14F658EC-AD8B-41F2-8DB2-39F361221470}"/>
          </ac:picMkLst>
        </pc:picChg>
      </pc:sldChg>
      <pc:sldChg chg="add ord modAnim">
        <pc:chgData name="Torben Svejgaard" userId="fcd1bad9-f4ce-48f1-b22a-8ca5fe73db98" providerId="ADAL" clId="{C444762A-9F14-4058-8BBC-A2F0F33A0205}" dt="2020-01-06T07:18:36.797" v="6576"/>
        <pc:sldMkLst>
          <pc:docMk/>
          <pc:sldMk cId="4204146181" sldId="299"/>
        </pc:sldMkLst>
      </pc:sldChg>
      <pc:sldChg chg="add ord">
        <pc:chgData name="Torben Svejgaard" userId="fcd1bad9-f4ce-48f1-b22a-8ca5fe73db98" providerId="ADAL" clId="{C444762A-9F14-4058-8BBC-A2F0F33A0205}" dt="2020-01-06T07:34:02.524" v="6625"/>
        <pc:sldMkLst>
          <pc:docMk/>
          <pc:sldMk cId="1397006485" sldId="300"/>
        </pc:sldMkLst>
      </pc:sldChg>
      <pc:sldChg chg="modSp add modAnim">
        <pc:chgData name="Torben Svejgaard" userId="fcd1bad9-f4ce-48f1-b22a-8ca5fe73db98" providerId="ADAL" clId="{C444762A-9F14-4058-8BBC-A2F0F33A0205}" dt="2020-01-06T08:17:53.589" v="6989"/>
        <pc:sldMkLst>
          <pc:docMk/>
          <pc:sldMk cId="86290580" sldId="301"/>
        </pc:sldMkLst>
        <pc:spChg chg="mod">
          <ac:chgData name="Torben Svejgaard" userId="fcd1bad9-f4ce-48f1-b22a-8ca5fe73db98" providerId="ADAL" clId="{C444762A-9F14-4058-8BBC-A2F0F33A0205}" dt="2020-01-06T08:16:45.982" v="6913" actId="6549"/>
          <ac:spMkLst>
            <pc:docMk/>
            <pc:sldMk cId="86290580" sldId="301"/>
            <ac:spMk id="2" creationId="{00000000-0000-0000-0000-000000000000}"/>
          </ac:spMkLst>
        </pc:spChg>
        <pc:spChg chg="mod">
          <ac:chgData name="Torben Svejgaard" userId="fcd1bad9-f4ce-48f1-b22a-8ca5fe73db98" providerId="ADAL" clId="{C444762A-9F14-4058-8BBC-A2F0F33A0205}" dt="2020-01-06T08:17:41.154" v="6987" actId="255"/>
          <ac:spMkLst>
            <pc:docMk/>
            <pc:sldMk cId="86290580" sldId="301"/>
            <ac:spMk id="3" creationId="{00000000-0000-0000-0000-000000000000}"/>
          </ac:spMkLst>
        </pc:spChg>
      </pc:sldChg>
      <pc:sldMasterChg chg="del delSldLayout">
        <pc:chgData name="Torben Svejgaard" userId="fcd1bad9-f4ce-48f1-b22a-8ca5fe73db98" providerId="ADAL" clId="{C444762A-9F14-4058-8BBC-A2F0F33A0205}" dt="2020-01-04T10:16:39.847" v="173" actId="47"/>
        <pc:sldMasterMkLst>
          <pc:docMk/>
          <pc:sldMasterMk cId="3182961634" sldId="2147483648"/>
        </pc:sldMasterMkLst>
        <pc:sldLayoutChg chg="del">
          <pc:chgData name="Torben Svejgaard" userId="fcd1bad9-f4ce-48f1-b22a-8ca5fe73db98" providerId="ADAL" clId="{C444762A-9F14-4058-8BBC-A2F0F33A0205}" dt="2020-01-04T10:16:39.847" v="173" actId="47"/>
          <pc:sldLayoutMkLst>
            <pc:docMk/>
            <pc:sldMasterMk cId="3182961634" sldId="2147483648"/>
            <pc:sldLayoutMk cId="3937690880" sldId="2147483650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torbensvejgaard-my.sharepoint.com/personal/torben_torbensvejgaard_dk/Documents/Privat/Tennis/Medlemsudvikling%201993-2018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torbensvejgaard-my.sharepoint.com/personal/torben_torbensvejgaard_dk/Documents/Privat/Tennis/Medlemsudvikling%201993-2018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torbensvejgaard-my.sharepoint.com/personal/torben_torbensvejgaard_dk/Documents/Privat/Tennis/Medlem%20aldersfordeling%202016-18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41593381710181E-2"/>
          <c:y val="9.8055734468074598E-2"/>
          <c:w val="0.92786456413443008"/>
          <c:h val="0.73244174172477927"/>
        </c:manualLayout>
      </c:layout>
      <c:lineChart>
        <c:grouping val="standard"/>
        <c:varyColors val="0"/>
        <c:ser>
          <c:idx val="0"/>
          <c:order val="0"/>
          <c:tx>
            <c:strRef>
              <c:f>'Ark1'!$L$3</c:f>
              <c:strCache>
                <c:ptCount val="1"/>
                <c:pt idx="0">
                  <c:v>Seniorer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'Ark1'!$L$11:$L$30</c:f>
              <c:numCache>
                <c:formatCode>General</c:formatCode>
                <c:ptCount val="17"/>
                <c:pt idx="0">
                  <c:v>158</c:v>
                </c:pt>
                <c:pt idx="1">
                  <c:v>144</c:v>
                </c:pt>
                <c:pt idx="2">
                  <c:v>147</c:v>
                </c:pt>
                <c:pt idx="3">
                  <c:v>157</c:v>
                </c:pt>
                <c:pt idx="4">
                  <c:v>155</c:v>
                </c:pt>
                <c:pt idx="5">
                  <c:v>137</c:v>
                </c:pt>
                <c:pt idx="6">
                  <c:v>116</c:v>
                </c:pt>
                <c:pt idx="7">
                  <c:v>114</c:v>
                </c:pt>
                <c:pt idx="8">
                  <c:v>106</c:v>
                </c:pt>
                <c:pt idx="9">
                  <c:v>114</c:v>
                </c:pt>
                <c:pt idx="10">
                  <c:v>97</c:v>
                </c:pt>
                <c:pt idx="11">
                  <c:v>108</c:v>
                </c:pt>
                <c:pt idx="12">
                  <c:v>90</c:v>
                </c:pt>
                <c:pt idx="13">
                  <c:v>73</c:v>
                </c:pt>
                <c:pt idx="14">
                  <c:v>69</c:v>
                </c:pt>
                <c:pt idx="15">
                  <c:v>75</c:v>
                </c:pt>
                <c:pt idx="16">
                  <c:v>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4-4FCE-B57A-330B2F8B8211}"/>
            </c:ext>
          </c:extLst>
        </c:ser>
        <c:ser>
          <c:idx val="1"/>
          <c:order val="1"/>
          <c:tx>
            <c:strRef>
              <c:f>'Ark1'!$M$3</c:f>
              <c:strCache>
                <c:ptCount val="1"/>
                <c:pt idx="0">
                  <c:v>Juniorer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'Ark1'!$M$11:$M$30</c:f>
              <c:numCache>
                <c:formatCode>General</c:formatCode>
                <c:ptCount val="17"/>
                <c:pt idx="0">
                  <c:v>66</c:v>
                </c:pt>
                <c:pt idx="1">
                  <c:v>59</c:v>
                </c:pt>
                <c:pt idx="2">
                  <c:v>52</c:v>
                </c:pt>
                <c:pt idx="3">
                  <c:v>91</c:v>
                </c:pt>
                <c:pt idx="4">
                  <c:v>99</c:v>
                </c:pt>
                <c:pt idx="5">
                  <c:v>90</c:v>
                </c:pt>
                <c:pt idx="6">
                  <c:v>68</c:v>
                </c:pt>
                <c:pt idx="7">
                  <c:v>52</c:v>
                </c:pt>
                <c:pt idx="8">
                  <c:v>64</c:v>
                </c:pt>
                <c:pt idx="9">
                  <c:v>91</c:v>
                </c:pt>
                <c:pt idx="10">
                  <c:v>74</c:v>
                </c:pt>
                <c:pt idx="11">
                  <c:v>94</c:v>
                </c:pt>
                <c:pt idx="12">
                  <c:v>75</c:v>
                </c:pt>
                <c:pt idx="13">
                  <c:v>80</c:v>
                </c:pt>
                <c:pt idx="14">
                  <c:v>68</c:v>
                </c:pt>
                <c:pt idx="15">
                  <c:v>68</c:v>
                </c:pt>
                <c:pt idx="16">
                  <c:v>27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64-4FCE-B57A-330B2F8B8211}"/>
            </c:ext>
          </c:extLst>
        </c:ser>
        <c:ser>
          <c:idx val="2"/>
          <c:order val="2"/>
          <c:tx>
            <c:strRef>
              <c:f>'Ark1'!$N$3</c:f>
              <c:strCache>
                <c:ptCount val="1"/>
                <c:pt idx="0">
                  <c:v>Ialt aktive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cat>
          <c:val>
            <c:numRef>
              <c:f>'Ark1'!$N$11:$N$30</c:f>
              <c:numCache>
                <c:formatCode>General</c:formatCode>
                <c:ptCount val="17"/>
                <c:pt idx="0">
                  <c:v>224</c:v>
                </c:pt>
                <c:pt idx="1">
                  <c:v>203</c:v>
                </c:pt>
                <c:pt idx="2">
                  <c:v>199</c:v>
                </c:pt>
                <c:pt idx="3">
                  <c:v>248</c:v>
                </c:pt>
                <c:pt idx="4">
                  <c:v>254</c:v>
                </c:pt>
                <c:pt idx="5">
                  <c:v>227</c:v>
                </c:pt>
                <c:pt idx="6">
                  <c:v>184</c:v>
                </c:pt>
                <c:pt idx="7">
                  <c:v>166</c:v>
                </c:pt>
                <c:pt idx="8">
                  <c:v>170</c:v>
                </c:pt>
                <c:pt idx="9">
                  <c:v>205</c:v>
                </c:pt>
                <c:pt idx="10">
                  <c:v>171</c:v>
                </c:pt>
                <c:pt idx="11">
                  <c:v>202</c:v>
                </c:pt>
                <c:pt idx="12">
                  <c:v>165</c:v>
                </c:pt>
                <c:pt idx="13">
                  <c:v>153</c:v>
                </c:pt>
                <c:pt idx="14">
                  <c:v>137</c:v>
                </c:pt>
                <c:pt idx="15">
                  <c:v>143</c:v>
                </c:pt>
                <c:pt idx="16">
                  <c:v>102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64-4FCE-B57A-330B2F8B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026048"/>
        <c:axId val="107975040"/>
      </c:lineChart>
      <c:catAx>
        <c:axId val="1010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7975040"/>
        <c:crosses val="autoZero"/>
        <c:auto val="1"/>
        <c:lblAlgn val="ctr"/>
        <c:lblOffset val="100"/>
        <c:noMultiLvlLbl val="0"/>
      </c:catAx>
      <c:valAx>
        <c:axId val="1079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10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/>
      </a:pPr>
      <a:endParaRPr lang="da-DK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/>
              <a:t>Medlemsudvikling 2000-2019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title>
    <c:autoTitleDeleted val="0"/>
    <c:plotArea>
      <c:layout>
        <c:manualLayout>
          <c:layoutTarget val="inner"/>
          <c:xMode val="edge"/>
          <c:yMode val="edge"/>
          <c:x val="5.541593381710181E-2"/>
          <c:y val="9.8055734468074598E-2"/>
          <c:w val="0.92786456413443008"/>
          <c:h val="0.73244174172477927"/>
        </c:manualLayout>
      </c:layout>
      <c:lineChart>
        <c:grouping val="standard"/>
        <c:varyColors val="0"/>
        <c:ser>
          <c:idx val="0"/>
          <c:order val="0"/>
          <c:tx>
            <c:strRef>
              <c:f>'Ark1'!$L$3</c:f>
              <c:strCache>
                <c:ptCount val="1"/>
                <c:pt idx="0">
                  <c:v>Seniorer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'Ark1'!$L$11:$L$30</c:f>
              <c:numCache>
                <c:formatCode>General</c:formatCode>
                <c:ptCount val="20"/>
                <c:pt idx="0">
                  <c:v>158</c:v>
                </c:pt>
                <c:pt idx="1">
                  <c:v>144</c:v>
                </c:pt>
                <c:pt idx="2">
                  <c:v>147</c:v>
                </c:pt>
                <c:pt idx="3">
                  <c:v>157</c:v>
                </c:pt>
                <c:pt idx="4">
                  <c:v>155</c:v>
                </c:pt>
                <c:pt idx="5">
                  <c:v>137</c:v>
                </c:pt>
                <c:pt idx="6">
                  <c:v>116</c:v>
                </c:pt>
                <c:pt idx="7">
                  <c:v>114</c:v>
                </c:pt>
                <c:pt idx="8">
                  <c:v>106</c:v>
                </c:pt>
                <c:pt idx="9">
                  <c:v>114</c:v>
                </c:pt>
                <c:pt idx="10">
                  <c:v>97</c:v>
                </c:pt>
                <c:pt idx="11">
                  <c:v>108</c:v>
                </c:pt>
                <c:pt idx="12">
                  <c:v>90</c:v>
                </c:pt>
                <c:pt idx="13">
                  <c:v>73</c:v>
                </c:pt>
                <c:pt idx="14">
                  <c:v>69</c:v>
                </c:pt>
                <c:pt idx="15">
                  <c:v>75</c:v>
                </c:pt>
                <c:pt idx="16">
                  <c:v>75</c:v>
                </c:pt>
                <c:pt idx="17">
                  <c:v>81</c:v>
                </c:pt>
                <c:pt idx="18">
                  <c:v>102</c:v>
                </c:pt>
                <c:pt idx="19">
                  <c:v>124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664-4FCE-B57A-330B2F8B8211}"/>
            </c:ext>
          </c:extLst>
        </c:ser>
        <c:ser>
          <c:idx val="1"/>
          <c:order val="1"/>
          <c:tx>
            <c:strRef>
              <c:f>'Ark1'!$M$3</c:f>
              <c:strCache>
                <c:ptCount val="1"/>
                <c:pt idx="0">
                  <c:v>Juniorer</c:v>
                </c:pt>
              </c:strCache>
            </c:strRef>
          </c:tx>
          <c:spPr>
            <a:ln w="34925" cap="rnd">
              <a:solidFill>
                <a:schemeClr val="accent2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'Ark1'!$M$11:$M$30</c:f>
              <c:numCache>
                <c:formatCode>General</c:formatCode>
                <c:ptCount val="20"/>
                <c:pt idx="0">
                  <c:v>66</c:v>
                </c:pt>
                <c:pt idx="1">
                  <c:v>59</c:v>
                </c:pt>
                <c:pt idx="2">
                  <c:v>52</c:v>
                </c:pt>
                <c:pt idx="3">
                  <c:v>91</c:v>
                </c:pt>
                <c:pt idx="4">
                  <c:v>99</c:v>
                </c:pt>
                <c:pt idx="5">
                  <c:v>90</c:v>
                </c:pt>
                <c:pt idx="6">
                  <c:v>68</c:v>
                </c:pt>
                <c:pt idx="7">
                  <c:v>52</c:v>
                </c:pt>
                <c:pt idx="8">
                  <c:v>64</c:v>
                </c:pt>
                <c:pt idx="9">
                  <c:v>91</c:v>
                </c:pt>
                <c:pt idx="10">
                  <c:v>74</c:v>
                </c:pt>
                <c:pt idx="11">
                  <c:v>94</c:v>
                </c:pt>
                <c:pt idx="12">
                  <c:v>75</c:v>
                </c:pt>
                <c:pt idx="13">
                  <c:v>80</c:v>
                </c:pt>
                <c:pt idx="14">
                  <c:v>68</c:v>
                </c:pt>
                <c:pt idx="15">
                  <c:v>68</c:v>
                </c:pt>
                <c:pt idx="16">
                  <c:v>27</c:v>
                </c:pt>
                <c:pt idx="17">
                  <c:v>26</c:v>
                </c:pt>
                <c:pt idx="18">
                  <c:v>35</c:v>
                </c:pt>
                <c:pt idx="19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664-4FCE-B57A-330B2F8B8211}"/>
            </c:ext>
          </c:extLst>
        </c:ser>
        <c:ser>
          <c:idx val="2"/>
          <c:order val="2"/>
          <c:tx>
            <c:strRef>
              <c:f>'Ark1'!$N$3</c:f>
              <c:strCache>
                <c:ptCount val="1"/>
                <c:pt idx="0">
                  <c:v>Ialt aktive</c:v>
                </c:pt>
              </c:strCache>
            </c:strRef>
          </c:tx>
          <c:spPr>
            <a:ln w="34925" cap="rnd">
              <a:solidFill>
                <a:schemeClr val="accent3"/>
              </a:solidFill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none"/>
          </c:marker>
          <c:cat>
            <c:numRef>
              <c:f>'Ark1'!$K$11:$K$30</c:f>
              <c:numCache>
                <c:formatCode>General</c:formatCode>
                <c:ptCount val="20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  <c:pt idx="19">
                  <c:v>2019</c:v>
                </c:pt>
              </c:numCache>
            </c:numRef>
          </c:cat>
          <c:val>
            <c:numRef>
              <c:f>'Ark1'!$N$11:$N$30</c:f>
              <c:numCache>
                <c:formatCode>General</c:formatCode>
                <c:ptCount val="20"/>
                <c:pt idx="0">
                  <c:v>224</c:v>
                </c:pt>
                <c:pt idx="1">
                  <c:v>203</c:v>
                </c:pt>
                <c:pt idx="2">
                  <c:v>199</c:v>
                </c:pt>
                <c:pt idx="3">
                  <c:v>248</c:v>
                </c:pt>
                <c:pt idx="4">
                  <c:v>254</c:v>
                </c:pt>
                <c:pt idx="5">
                  <c:v>227</c:v>
                </c:pt>
                <c:pt idx="6">
                  <c:v>184</c:v>
                </c:pt>
                <c:pt idx="7">
                  <c:v>166</c:v>
                </c:pt>
                <c:pt idx="8">
                  <c:v>170</c:v>
                </c:pt>
                <c:pt idx="9">
                  <c:v>205</c:v>
                </c:pt>
                <c:pt idx="10">
                  <c:v>171</c:v>
                </c:pt>
                <c:pt idx="11">
                  <c:v>202</c:v>
                </c:pt>
                <c:pt idx="12">
                  <c:v>165</c:v>
                </c:pt>
                <c:pt idx="13">
                  <c:v>153</c:v>
                </c:pt>
                <c:pt idx="14">
                  <c:v>137</c:v>
                </c:pt>
                <c:pt idx="15">
                  <c:v>143</c:v>
                </c:pt>
                <c:pt idx="16">
                  <c:v>102</c:v>
                </c:pt>
                <c:pt idx="17">
                  <c:v>107</c:v>
                </c:pt>
                <c:pt idx="18">
                  <c:v>137</c:v>
                </c:pt>
                <c:pt idx="19">
                  <c:v>182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2664-4FCE-B57A-330B2F8B82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1026048"/>
        <c:axId val="107975040"/>
      </c:lineChart>
      <c:catAx>
        <c:axId val="101026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7975040"/>
        <c:crosses val="autoZero"/>
        <c:auto val="1"/>
        <c:lblAlgn val="ctr"/>
        <c:lblOffset val="100"/>
        <c:noMultiLvlLbl val="0"/>
      </c:catAx>
      <c:valAx>
        <c:axId val="107975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010260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 b="1" i="0" baseline="0"/>
      </a:pPr>
      <a:endParaRPr lang="da-DK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325631997116349E-2"/>
          <c:y val="2.4432260638905634E-2"/>
          <c:w val="0.87501659103809259"/>
          <c:h val="0.9006279939299491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Sheet1!$A$4:$A$11</c:f>
              <c:strCache>
                <c:ptCount val="8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70 - år</c:v>
                </c:pt>
              </c:strCache>
            </c:strRef>
          </c:cat>
          <c:val>
            <c:numRef>
              <c:f>Sheet1!$B$4:$B$11</c:f>
            </c:numRef>
          </c:val>
          <c:extLst>
            <c:ext xmlns:c16="http://schemas.microsoft.com/office/drawing/2014/chart" uri="{C3380CC4-5D6E-409C-BE32-E72D297353CC}">
              <c16:uniqueId val="{00000000-0313-4006-AA0B-5171D5E2F59C}"/>
            </c:ext>
          </c:extLst>
        </c:ser>
        <c:ser>
          <c:idx val="1"/>
          <c:order val="1"/>
          <c:tx>
            <c:v>2017</c:v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Sheet1!$A$4:$A$11</c:f>
              <c:strCache>
                <c:ptCount val="8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70 - år</c:v>
                </c:pt>
              </c:strCache>
            </c:strRef>
          </c:cat>
          <c:val>
            <c:numRef>
              <c:f>Sheet1!$C$4:$C$11</c:f>
              <c:numCache>
                <c:formatCode>General</c:formatCode>
                <c:ptCount val="8"/>
                <c:pt idx="0">
                  <c:v>8</c:v>
                </c:pt>
                <c:pt idx="1">
                  <c:v>18</c:v>
                </c:pt>
                <c:pt idx="2">
                  <c:v>4</c:v>
                </c:pt>
                <c:pt idx="3">
                  <c:v>2</c:v>
                </c:pt>
                <c:pt idx="4">
                  <c:v>17</c:v>
                </c:pt>
                <c:pt idx="5">
                  <c:v>20</c:v>
                </c:pt>
                <c:pt idx="6">
                  <c:v>25</c:v>
                </c:pt>
                <c:pt idx="7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313-4006-AA0B-5171D5E2F59C}"/>
            </c:ext>
          </c:extLst>
        </c:ser>
        <c:ser>
          <c:idx val="2"/>
          <c:order val="2"/>
          <c:tx>
            <c:v>2018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strRef>
              <c:f>Sheet1!$A$4:$A$11</c:f>
              <c:strCache>
                <c:ptCount val="8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70 - år</c:v>
                </c:pt>
              </c:strCache>
            </c:strRef>
          </c:cat>
          <c:val>
            <c:numRef>
              <c:f>Sheet1!$D$4:$D$11</c:f>
              <c:numCache>
                <c:formatCode>General</c:formatCode>
                <c:ptCount val="8"/>
                <c:pt idx="0">
                  <c:v>8</c:v>
                </c:pt>
                <c:pt idx="1">
                  <c:v>29</c:v>
                </c:pt>
                <c:pt idx="2">
                  <c:v>5</c:v>
                </c:pt>
                <c:pt idx="3">
                  <c:v>8</c:v>
                </c:pt>
                <c:pt idx="4">
                  <c:v>19</c:v>
                </c:pt>
                <c:pt idx="5">
                  <c:v>23</c:v>
                </c:pt>
                <c:pt idx="6">
                  <c:v>24</c:v>
                </c:pt>
                <c:pt idx="7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313-4006-AA0B-5171D5E2F59C}"/>
            </c:ext>
          </c:extLst>
        </c:ser>
        <c:ser>
          <c:idx val="3"/>
          <c:order val="3"/>
          <c:tx>
            <c:v>2019</c:v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strRef>
              <c:f>Sheet1!$A$4:$A$11</c:f>
              <c:strCache>
                <c:ptCount val="8"/>
                <c:pt idx="0">
                  <c:v>0-9 år</c:v>
                </c:pt>
                <c:pt idx="1">
                  <c:v>10-19 år</c:v>
                </c:pt>
                <c:pt idx="2">
                  <c:v>20-29 år</c:v>
                </c:pt>
                <c:pt idx="3">
                  <c:v>30-39 år</c:v>
                </c:pt>
                <c:pt idx="4">
                  <c:v>40-49 år</c:v>
                </c:pt>
                <c:pt idx="5">
                  <c:v>50-59 år</c:v>
                </c:pt>
                <c:pt idx="6">
                  <c:v>60-69 år</c:v>
                </c:pt>
                <c:pt idx="7">
                  <c:v>70 - år</c:v>
                </c:pt>
              </c:strCache>
            </c:strRef>
          </c:cat>
          <c:val>
            <c:numRef>
              <c:f>Sheet1!$E$4:$E$11</c:f>
              <c:numCache>
                <c:formatCode>General</c:formatCode>
                <c:ptCount val="8"/>
                <c:pt idx="0">
                  <c:v>18</c:v>
                </c:pt>
                <c:pt idx="1">
                  <c:v>50</c:v>
                </c:pt>
                <c:pt idx="2">
                  <c:v>8</c:v>
                </c:pt>
                <c:pt idx="3">
                  <c:v>6</c:v>
                </c:pt>
                <c:pt idx="4">
                  <c:v>29</c:v>
                </c:pt>
                <c:pt idx="5">
                  <c:v>30</c:v>
                </c:pt>
                <c:pt idx="6">
                  <c:v>23</c:v>
                </c:pt>
                <c:pt idx="7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313-4006-AA0B-5171D5E2F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191040"/>
        <c:axId val="121219328"/>
      </c:barChart>
      <c:catAx>
        <c:axId val="121191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219328"/>
        <c:crosses val="autoZero"/>
        <c:auto val="1"/>
        <c:lblAlgn val="ctr"/>
        <c:lblOffset val="100"/>
        <c:noMultiLvlLbl val="0"/>
      </c:catAx>
      <c:valAx>
        <c:axId val="121219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a-DK"/>
          </a:p>
        </c:txPr>
        <c:crossAx val="121191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a-D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a-D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BC79C7-79DA-43B7-860B-72CD78CF33FF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4CB7AF-6935-4C9D-BF56-D01502DE97DF}">
      <dgm:prSet phldrT="[Text]" custT="1"/>
      <dgm:spPr/>
      <dgm:t>
        <a:bodyPr/>
        <a:lstStyle/>
        <a:p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Indledende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drøftelse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og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valg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bestyrelsen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gm:t>
    </dgm:pt>
    <dgm:pt modelId="{7215DAEF-D9D5-4112-9866-C9AC4D824324}" type="parTrans" cxnId="{9A6A0EA2-12C3-4FF3-9001-184FAD16FF86}">
      <dgm:prSet/>
      <dgm:spPr/>
      <dgm:t>
        <a:bodyPr/>
        <a:lstStyle/>
        <a:p>
          <a:endParaRPr lang="en-US"/>
        </a:p>
      </dgm:t>
    </dgm:pt>
    <dgm:pt modelId="{6EB39115-ECD8-43CD-8AA6-C9157ED9C8A0}" type="sibTrans" cxnId="{9A6A0EA2-12C3-4FF3-9001-184FAD16FF86}">
      <dgm:prSet/>
      <dgm:spPr/>
      <dgm:t>
        <a:bodyPr/>
        <a:lstStyle/>
        <a:p>
          <a:endParaRPr lang="en-US"/>
        </a:p>
      </dgm:t>
    </dgm:pt>
    <dgm:pt modelId="{CEF1FC98-DCDB-49EB-979D-298E269AC345}">
      <dgm:prSet phldrT="[Text]" custT="1"/>
      <dgm:spPr/>
      <dgm:t>
        <a:bodyPr/>
        <a:lstStyle/>
        <a:p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Cafeaften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/ “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åbent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bestyrelses-møde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”  med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medlemmer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</a:p>
      </dgm:t>
    </dgm:pt>
    <dgm:pt modelId="{4B4EC07C-4850-4EFC-8C9F-44446F113B0F}" type="parTrans" cxnId="{AE2C21F0-0F7E-482F-977C-D96986DE8617}">
      <dgm:prSet/>
      <dgm:spPr/>
      <dgm:t>
        <a:bodyPr/>
        <a:lstStyle/>
        <a:p>
          <a:endParaRPr lang="en-US"/>
        </a:p>
      </dgm:t>
    </dgm:pt>
    <dgm:pt modelId="{AB9CE97B-9A0C-4F71-86CA-B789B25DFB25}" type="sibTrans" cxnId="{AE2C21F0-0F7E-482F-977C-D96986DE8617}">
      <dgm:prSet/>
      <dgm:spPr/>
      <dgm:t>
        <a:bodyPr/>
        <a:lstStyle/>
        <a:p>
          <a:endParaRPr lang="en-US"/>
        </a:p>
      </dgm:t>
    </dgm:pt>
    <dgm:pt modelId="{B4A02910-D8A4-4035-84EA-B16152722427}">
      <dgm:prSet phldrT="[Text]" custT="1"/>
      <dgm:spPr/>
      <dgm:t>
        <a:bodyPr/>
        <a:lstStyle/>
        <a:p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Prioritering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af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forslag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og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videre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arbejde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udvalg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gm:t>
    </dgm:pt>
    <dgm:pt modelId="{BC935882-7347-499F-B89D-0233F86583C9}" type="parTrans" cxnId="{353CEBE8-FEF0-4A99-A8A6-D93F1D4EDAEF}">
      <dgm:prSet/>
      <dgm:spPr/>
      <dgm:t>
        <a:bodyPr/>
        <a:lstStyle/>
        <a:p>
          <a:endParaRPr lang="en-US"/>
        </a:p>
      </dgm:t>
    </dgm:pt>
    <dgm:pt modelId="{96ADC476-1F9F-4768-B5C0-88A6536AC3FE}" type="sibTrans" cxnId="{353CEBE8-FEF0-4A99-A8A6-D93F1D4EDAEF}">
      <dgm:prSet/>
      <dgm:spPr/>
      <dgm:t>
        <a:bodyPr/>
        <a:lstStyle/>
        <a:p>
          <a:endParaRPr lang="en-US"/>
        </a:p>
      </dgm:t>
    </dgm:pt>
    <dgm:pt modelId="{C23FC852-DA32-455E-A67C-BEB871F42BB3}">
      <dgm:prSet custT="1"/>
      <dgm:spPr/>
      <dgm:t>
        <a:bodyPr/>
        <a:lstStyle/>
        <a:p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Gennemførelse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af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udvalgte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initiativer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gm:t>
    </dgm:pt>
    <dgm:pt modelId="{0D993D0A-78A9-4F07-9192-B0FB3F58E7E1}" type="parTrans" cxnId="{3C779E50-4577-46E3-9457-BD43AA572803}">
      <dgm:prSet/>
      <dgm:spPr/>
      <dgm:t>
        <a:bodyPr/>
        <a:lstStyle/>
        <a:p>
          <a:endParaRPr lang="en-US"/>
        </a:p>
      </dgm:t>
    </dgm:pt>
    <dgm:pt modelId="{F96FE592-DD2D-4BD5-95EF-B6FBFC8184F7}" type="sibTrans" cxnId="{3C779E50-4577-46E3-9457-BD43AA572803}">
      <dgm:prSet/>
      <dgm:spPr/>
      <dgm:t>
        <a:bodyPr/>
        <a:lstStyle/>
        <a:p>
          <a:endParaRPr lang="en-US"/>
        </a:p>
      </dgm:t>
    </dgm:pt>
    <dgm:pt modelId="{412AF99F-E818-4118-A0CE-0CB3178797AC}" type="pres">
      <dgm:prSet presAssocID="{76BC79C7-79DA-43B7-860B-72CD78CF33FF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214E63C6-C84A-4B13-95B0-54F4A7FC0D7A}" type="pres">
      <dgm:prSet presAssocID="{C23FC852-DA32-455E-A67C-BEB871F42BB3}" presName="Accent4" presStyleCnt="0"/>
      <dgm:spPr/>
    </dgm:pt>
    <dgm:pt modelId="{95875F07-96A3-4B44-82DB-C9DB4EC06567}" type="pres">
      <dgm:prSet presAssocID="{C23FC852-DA32-455E-A67C-BEB871F42BB3}" presName="Accent" presStyleLbl="node1" presStyleIdx="0" presStyleCnt="4" custLinFactNeighborX="7778" custLinFactNeighborY="-16328"/>
      <dgm:spPr/>
    </dgm:pt>
    <dgm:pt modelId="{5D196347-E09C-489F-81C4-C5706BE4D865}" type="pres">
      <dgm:prSet presAssocID="{C23FC852-DA32-455E-A67C-BEB871F42BB3}" presName="ParentBackground4" presStyleCnt="0"/>
      <dgm:spPr/>
    </dgm:pt>
    <dgm:pt modelId="{0B9BB6DF-0AB2-4B8B-8AD0-DF73A9E2E1C5}" type="pres">
      <dgm:prSet presAssocID="{C23FC852-DA32-455E-A67C-BEB871F42BB3}" presName="ParentBackground" presStyleLbl="fgAcc1" presStyleIdx="0" presStyleCnt="4" custLinFactNeighborX="3412" custLinFactNeighborY="-19285"/>
      <dgm:spPr/>
    </dgm:pt>
    <dgm:pt modelId="{41F2B231-6213-4D82-A5EE-92A644406706}" type="pres">
      <dgm:prSet presAssocID="{C23FC852-DA32-455E-A67C-BEB871F42BB3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B2FCCE56-1D5A-4ADA-9598-FED10A0D3EFA}" type="pres">
      <dgm:prSet presAssocID="{B4A02910-D8A4-4035-84EA-B16152722427}" presName="Accent3" presStyleCnt="0"/>
      <dgm:spPr/>
    </dgm:pt>
    <dgm:pt modelId="{311B3CB2-B329-4896-B772-944D8C9E4FD0}" type="pres">
      <dgm:prSet presAssocID="{B4A02910-D8A4-4035-84EA-B16152722427}" presName="Accent" presStyleLbl="node1" presStyleIdx="1" presStyleCnt="4" custLinFactNeighborY="-11999"/>
      <dgm:spPr/>
    </dgm:pt>
    <dgm:pt modelId="{812AA210-CA68-48E8-8522-CB8BEE1C5B3C}" type="pres">
      <dgm:prSet presAssocID="{B4A02910-D8A4-4035-84EA-B16152722427}" presName="ParentBackground3" presStyleCnt="0"/>
      <dgm:spPr/>
    </dgm:pt>
    <dgm:pt modelId="{A7AC7BA2-3555-4A5C-95C5-55D52F57B3B5}" type="pres">
      <dgm:prSet presAssocID="{B4A02910-D8A4-4035-84EA-B16152722427}" presName="ParentBackground" presStyleLbl="fgAcc1" presStyleIdx="1" presStyleCnt="4" custLinFactNeighborY="-18816"/>
      <dgm:spPr/>
    </dgm:pt>
    <dgm:pt modelId="{2669A0DD-7D39-47E2-A25F-513B5E183F4F}" type="pres">
      <dgm:prSet presAssocID="{B4A02910-D8A4-4035-84EA-B16152722427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393364A2-4329-4181-B484-4C0389F51BF3}" type="pres">
      <dgm:prSet presAssocID="{CEF1FC98-DCDB-49EB-979D-298E269AC345}" presName="Accent2" presStyleCnt="0"/>
      <dgm:spPr/>
    </dgm:pt>
    <dgm:pt modelId="{00217242-E874-4C78-A339-5AE2E8EE573E}" type="pres">
      <dgm:prSet presAssocID="{CEF1FC98-DCDB-49EB-979D-298E269AC345}" presName="Accent" presStyleLbl="node1" presStyleIdx="2" presStyleCnt="4" custLinFactNeighborY="-11999"/>
      <dgm:spPr/>
    </dgm:pt>
    <dgm:pt modelId="{FA6B6F1D-9BDF-451F-947F-26AC2940349F}" type="pres">
      <dgm:prSet presAssocID="{CEF1FC98-DCDB-49EB-979D-298E269AC345}" presName="ParentBackground2" presStyleCnt="0"/>
      <dgm:spPr/>
    </dgm:pt>
    <dgm:pt modelId="{A355CDA9-C58A-4E39-8FCD-7A11D91DCAA9}" type="pres">
      <dgm:prSet presAssocID="{CEF1FC98-DCDB-49EB-979D-298E269AC345}" presName="ParentBackground" presStyleLbl="fgAcc1" presStyleIdx="2" presStyleCnt="4" custLinFactNeighborY="-18350"/>
      <dgm:spPr/>
    </dgm:pt>
    <dgm:pt modelId="{8EEE2532-56C5-4751-9F6F-A16B7D95D4A4}" type="pres">
      <dgm:prSet presAssocID="{CEF1FC98-DCDB-49EB-979D-298E269AC34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7C28F55-3D83-4256-9A6A-D3F824C8BC92}" type="pres">
      <dgm:prSet presAssocID="{604CB7AF-6935-4C9D-BF56-D01502DE97DF}" presName="Accent1" presStyleCnt="0"/>
      <dgm:spPr/>
    </dgm:pt>
    <dgm:pt modelId="{7DF215A5-64CF-4F5B-ADDB-E49DF0A02DAD}" type="pres">
      <dgm:prSet presAssocID="{604CB7AF-6935-4C9D-BF56-D01502DE97DF}" presName="Accent" presStyleLbl="node1" presStyleIdx="3" presStyleCnt="4" custLinFactNeighborX="-2398" custLinFactNeighborY="-15085"/>
      <dgm:spPr/>
    </dgm:pt>
    <dgm:pt modelId="{44F4E6BD-2DDF-4669-B45D-68B0B4A92E6A}" type="pres">
      <dgm:prSet presAssocID="{604CB7AF-6935-4C9D-BF56-D01502DE97DF}" presName="ParentBackground1" presStyleCnt="0"/>
      <dgm:spPr/>
    </dgm:pt>
    <dgm:pt modelId="{D5945F71-7802-4050-843B-1F1EFEB28405}" type="pres">
      <dgm:prSet presAssocID="{604CB7AF-6935-4C9D-BF56-D01502DE97DF}" presName="ParentBackground" presStyleLbl="fgAcc1" presStyleIdx="3" presStyleCnt="4" custLinFactNeighborX="-2425" custLinFactNeighborY="-22713"/>
      <dgm:spPr/>
    </dgm:pt>
    <dgm:pt modelId="{8B56AFDD-8BD3-42D8-AFC6-B6BDB3330495}" type="pres">
      <dgm:prSet presAssocID="{604CB7AF-6935-4C9D-BF56-D01502DE97DF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D6EF3B2D-A2B0-4F71-ACF4-3D90F114E214}" type="presOf" srcId="{C23FC852-DA32-455E-A67C-BEB871F42BB3}" destId="{41F2B231-6213-4D82-A5EE-92A644406706}" srcOrd="1" destOrd="0" presId="urn:microsoft.com/office/officeart/2011/layout/CircleProcess"/>
    <dgm:cxn modelId="{855B956E-9A62-4FED-9638-FE34FDEBD1E2}" type="presOf" srcId="{B4A02910-D8A4-4035-84EA-B16152722427}" destId="{A7AC7BA2-3555-4A5C-95C5-55D52F57B3B5}" srcOrd="0" destOrd="0" presId="urn:microsoft.com/office/officeart/2011/layout/CircleProcess"/>
    <dgm:cxn modelId="{3C779E50-4577-46E3-9457-BD43AA572803}" srcId="{76BC79C7-79DA-43B7-860B-72CD78CF33FF}" destId="{C23FC852-DA32-455E-A67C-BEB871F42BB3}" srcOrd="3" destOrd="0" parTransId="{0D993D0A-78A9-4F07-9192-B0FB3F58E7E1}" sibTransId="{F96FE592-DD2D-4BD5-95EF-B6FBFC8184F7}"/>
    <dgm:cxn modelId="{F451BA7D-DBFF-4B38-A97D-34D05D2109F4}" type="presOf" srcId="{C23FC852-DA32-455E-A67C-BEB871F42BB3}" destId="{0B9BB6DF-0AB2-4B8B-8AD0-DF73A9E2E1C5}" srcOrd="0" destOrd="0" presId="urn:microsoft.com/office/officeart/2011/layout/CircleProcess"/>
    <dgm:cxn modelId="{B7BB8F95-5BE1-4B84-AEF3-05F919B35EB1}" type="presOf" srcId="{604CB7AF-6935-4C9D-BF56-D01502DE97DF}" destId="{D5945F71-7802-4050-843B-1F1EFEB28405}" srcOrd="0" destOrd="0" presId="urn:microsoft.com/office/officeart/2011/layout/CircleProcess"/>
    <dgm:cxn modelId="{9A6A0EA2-12C3-4FF3-9001-184FAD16FF86}" srcId="{76BC79C7-79DA-43B7-860B-72CD78CF33FF}" destId="{604CB7AF-6935-4C9D-BF56-D01502DE97DF}" srcOrd="0" destOrd="0" parTransId="{7215DAEF-D9D5-4112-9866-C9AC4D824324}" sibTransId="{6EB39115-ECD8-43CD-8AA6-C9157ED9C8A0}"/>
    <dgm:cxn modelId="{2F6393C6-9185-4FA4-9D07-9A33FDB3DEDA}" type="presOf" srcId="{CEF1FC98-DCDB-49EB-979D-298E269AC345}" destId="{A355CDA9-C58A-4E39-8FCD-7A11D91DCAA9}" srcOrd="0" destOrd="0" presId="urn:microsoft.com/office/officeart/2011/layout/CircleProcess"/>
    <dgm:cxn modelId="{161E4DC7-AD76-4845-94EA-B75351434BFB}" type="presOf" srcId="{76BC79C7-79DA-43B7-860B-72CD78CF33FF}" destId="{412AF99F-E818-4118-A0CE-0CB3178797AC}" srcOrd="0" destOrd="0" presId="urn:microsoft.com/office/officeart/2011/layout/CircleProcess"/>
    <dgm:cxn modelId="{A46BACCB-9977-4E87-86C0-C9C9EA84282C}" type="presOf" srcId="{604CB7AF-6935-4C9D-BF56-D01502DE97DF}" destId="{8B56AFDD-8BD3-42D8-AFC6-B6BDB3330495}" srcOrd="1" destOrd="0" presId="urn:microsoft.com/office/officeart/2011/layout/CircleProcess"/>
    <dgm:cxn modelId="{0A64D4CF-B43C-4EB1-A1B8-4EF2F3FB2117}" type="presOf" srcId="{CEF1FC98-DCDB-49EB-979D-298E269AC345}" destId="{8EEE2532-56C5-4751-9F6F-A16B7D95D4A4}" srcOrd="1" destOrd="0" presId="urn:microsoft.com/office/officeart/2011/layout/CircleProcess"/>
    <dgm:cxn modelId="{353CEBE8-FEF0-4A99-A8A6-D93F1D4EDAEF}" srcId="{76BC79C7-79DA-43B7-860B-72CD78CF33FF}" destId="{B4A02910-D8A4-4035-84EA-B16152722427}" srcOrd="2" destOrd="0" parTransId="{BC935882-7347-499F-B89D-0233F86583C9}" sibTransId="{96ADC476-1F9F-4768-B5C0-88A6536AC3FE}"/>
    <dgm:cxn modelId="{AE2C21F0-0F7E-482F-977C-D96986DE8617}" srcId="{76BC79C7-79DA-43B7-860B-72CD78CF33FF}" destId="{CEF1FC98-DCDB-49EB-979D-298E269AC345}" srcOrd="1" destOrd="0" parTransId="{4B4EC07C-4850-4EFC-8C9F-44446F113B0F}" sibTransId="{AB9CE97B-9A0C-4F71-86CA-B789B25DFB25}"/>
    <dgm:cxn modelId="{963080FE-B853-40B6-96AC-99EFBA0EA570}" type="presOf" srcId="{B4A02910-D8A4-4035-84EA-B16152722427}" destId="{2669A0DD-7D39-47E2-A25F-513B5E183F4F}" srcOrd="1" destOrd="0" presId="urn:microsoft.com/office/officeart/2011/layout/CircleProcess"/>
    <dgm:cxn modelId="{3A3C9439-6219-4D25-B3BF-6941B284B700}" type="presParOf" srcId="{412AF99F-E818-4118-A0CE-0CB3178797AC}" destId="{214E63C6-C84A-4B13-95B0-54F4A7FC0D7A}" srcOrd="0" destOrd="0" presId="urn:microsoft.com/office/officeart/2011/layout/CircleProcess"/>
    <dgm:cxn modelId="{65DEC473-E0C1-47DD-97FD-CE64E21E11C0}" type="presParOf" srcId="{214E63C6-C84A-4B13-95B0-54F4A7FC0D7A}" destId="{95875F07-96A3-4B44-82DB-C9DB4EC06567}" srcOrd="0" destOrd="0" presId="urn:microsoft.com/office/officeart/2011/layout/CircleProcess"/>
    <dgm:cxn modelId="{9BCB7B51-594B-4B46-AB68-11C532FAAF34}" type="presParOf" srcId="{412AF99F-E818-4118-A0CE-0CB3178797AC}" destId="{5D196347-E09C-489F-81C4-C5706BE4D865}" srcOrd="1" destOrd="0" presId="urn:microsoft.com/office/officeart/2011/layout/CircleProcess"/>
    <dgm:cxn modelId="{8E0ECE40-C4BB-4488-A234-DFDE4DB92CFF}" type="presParOf" srcId="{5D196347-E09C-489F-81C4-C5706BE4D865}" destId="{0B9BB6DF-0AB2-4B8B-8AD0-DF73A9E2E1C5}" srcOrd="0" destOrd="0" presId="urn:microsoft.com/office/officeart/2011/layout/CircleProcess"/>
    <dgm:cxn modelId="{7A3FC9BA-DFB4-4A48-8E23-2E7AB925B98F}" type="presParOf" srcId="{412AF99F-E818-4118-A0CE-0CB3178797AC}" destId="{41F2B231-6213-4D82-A5EE-92A644406706}" srcOrd="2" destOrd="0" presId="urn:microsoft.com/office/officeart/2011/layout/CircleProcess"/>
    <dgm:cxn modelId="{1E9B55DA-22F3-428D-8C72-88569EB2C2BC}" type="presParOf" srcId="{412AF99F-E818-4118-A0CE-0CB3178797AC}" destId="{B2FCCE56-1D5A-4ADA-9598-FED10A0D3EFA}" srcOrd="3" destOrd="0" presId="urn:microsoft.com/office/officeart/2011/layout/CircleProcess"/>
    <dgm:cxn modelId="{DB3E67C0-D2C9-49F7-BE3C-1650BC604498}" type="presParOf" srcId="{B2FCCE56-1D5A-4ADA-9598-FED10A0D3EFA}" destId="{311B3CB2-B329-4896-B772-944D8C9E4FD0}" srcOrd="0" destOrd="0" presId="urn:microsoft.com/office/officeart/2011/layout/CircleProcess"/>
    <dgm:cxn modelId="{7D6E24C0-A0E0-42FB-A9D1-C38B17A0F1DD}" type="presParOf" srcId="{412AF99F-E818-4118-A0CE-0CB3178797AC}" destId="{812AA210-CA68-48E8-8522-CB8BEE1C5B3C}" srcOrd="4" destOrd="0" presId="urn:microsoft.com/office/officeart/2011/layout/CircleProcess"/>
    <dgm:cxn modelId="{590B2F2C-0949-4CB7-B02B-3F0073F249E2}" type="presParOf" srcId="{812AA210-CA68-48E8-8522-CB8BEE1C5B3C}" destId="{A7AC7BA2-3555-4A5C-95C5-55D52F57B3B5}" srcOrd="0" destOrd="0" presId="urn:microsoft.com/office/officeart/2011/layout/CircleProcess"/>
    <dgm:cxn modelId="{F94E3B59-FA0E-46F0-B3EF-9AEC69A47CB4}" type="presParOf" srcId="{412AF99F-E818-4118-A0CE-0CB3178797AC}" destId="{2669A0DD-7D39-47E2-A25F-513B5E183F4F}" srcOrd="5" destOrd="0" presId="urn:microsoft.com/office/officeart/2011/layout/CircleProcess"/>
    <dgm:cxn modelId="{9BCCC0EB-D1E4-46F2-BF12-40BF66D13BBB}" type="presParOf" srcId="{412AF99F-E818-4118-A0CE-0CB3178797AC}" destId="{393364A2-4329-4181-B484-4C0389F51BF3}" srcOrd="6" destOrd="0" presId="urn:microsoft.com/office/officeart/2011/layout/CircleProcess"/>
    <dgm:cxn modelId="{3923AE6F-F743-4D57-B8E9-929F98CB19F5}" type="presParOf" srcId="{393364A2-4329-4181-B484-4C0389F51BF3}" destId="{00217242-E874-4C78-A339-5AE2E8EE573E}" srcOrd="0" destOrd="0" presId="urn:microsoft.com/office/officeart/2011/layout/CircleProcess"/>
    <dgm:cxn modelId="{23B351F9-0285-465F-91FC-4952CD7EF146}" type="presParOf" srcId="{412AF99F-E818-4118-A0CE-0CB3178797AC}" destId="{FA6B6F1D-9BDF-451F-947F-26AC2940349F}" srcOrd="7" destOrd="0" presId="urn:microsoft.com/office/officeart/2011/layout/CircleProcess"/>
    <dgm:cxn modelId="{719FE7FE-BA00-4208-959B-4806F15CF771}" type="presParOf" srcId="{FA6B6F1D-9BDF-451F-947F-26AC2940349F}" destId="{A355CDA9-C58A-4E39-8FCD-7A11D91DCAA9}" srcOrd="0" destOrd="0" presId="urn:microsoft.com/office/officeart/2011/layout/CircleProcess"/>
    <dgm:cxn modelId="{1C144B13-315B-4666-9D2F-92DF9A3FF44C}" type="presParOf" srcId="{412AF99F-E818-4118-A0CE-0CB3178797AC}" destId="{8EEE2532-56C5-4751-9F6F-A16B7D95D4A4}" srcOrd="8" destOrd="0" presId="urn:microsoft.com/office/officeart/2011/layout/CircleProcess"/>
    <dgm:cxn modelId="{D53548F2-1EB8-4685-83B2-835B24FE3F42}" type="presParOf" srcId="{412AF99F-E818-4118-A0CE-0CB3178797AC}" destId="{57C28F55-3D83-4256-9A6A-D3F824C8BC92}" srcOrd="9" destOrd="0" presId="urn:microsoft.com/office/officeart/2011/layout/CircleProcess"/>
    <dgm:cxn modelId="{07492C7D-FDB8-4BC6-A0CA-52B96DD77A0F}" type="presParOf" srcId="{57C28F55-3D83-4256-9A6A-D3F824C8BC92}" destId="{7DF215A5-64CF-4F5B-ADDB-E49DF0A02DAD}" srcOrd="0" destOrd="0" presId="urn:microsoft.com/office/officeart/2011/layout/CircleProcess"/>
    <dgm:cxn modelId="{CF310F8B-A293-4B8B-AC2E-C0A1F9BC94FB}" type="presParOf" srcId="{412AF99F-E818-4118-A0CE-0CB3178797AC}" destId="{44F4E6BD-2DDF-4669-B45D-68B0B4A92E6A}" srcOrd="10" destOrd="0" presId="urn:microsoft.com/office/officeart/2011/layout/CircleProcess"/>
    <dgm:cxn modelId="{8EB92E44-6D8F-4618-BB0C-CB1456F5D8DF}" type="presParOf" srcId="{44F4E6BD-2DDF-4669-B45D-68B0B4A92E6A}" destId="{D5945F71-7802-4050-843B-1F1EFEB28405}" srcOrd="0" destOrd="0" presId="urn:microsoft.com/office/officeart/2011/layout/CircleProcess"/>
    <dgm:cxn modelId="{2C1C9F7A-8736-4BAF-B870-ADFD2C2677A7}" type="presParOf" srcId="{412AF99F-E818-4118-A0CE-0CB3178797AC}" destId="{8B56AFDD-8BD3-42D8-AFC6-B6BDB3330495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ECE62C-63A8-4259-A124-0C8631FA33B8}" type="doc">
      <dgm:prSet loTypeId="urn:microsoft.com/office/officeart/2005/8/layout/cycle6" loCatId="cycle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GB"/>
        </a:p>
      </dgm:t>
    </dgm:pt>
    <dgm:pt modelId="{CDBE28B8-6B6F-49A0-A372-4FB222E18D98}">
      <dgm:prSet phldrT="[Text]" custT="1"/>
      <dgm:spPr/>
      <dgm:t>
        <a:bodyPr/>
        <a:lstStyle/>
        <a:p>
          <a:r>
            <a:rPr lang="da-DK" sz="1800" dirty="0"/>
            <a:t>Medlems-dialog og engagement</a:t>
          </a:r>
          <a:endParaRPr lang="en-GB" sz="1800" dirty="0"/>
        </a:p>
      </dgm:t>
    </dgm:pt>
    <dgm:pt modelId="{E6FC1A63-19B4-43F3-B4D8-6A94253B1849}" type="parTrans" cxnId="{6002FF3A-9AC3-4FC7-A6C1-97C2BCBD8058}">
      <dgm:prSet/>
      <dgm:spPr/>
      <dgm:t>
        <a:bodyPr/>
        <a:lstStyle/>
        <a:p>
          <a:endParaRPr lang="en-GB"/>
        </a:p>
      </dgm:t>
    </dgm:pt>
    <dgm:pt modelId="{77DB6A8E-F196-431E-A53B-4FA836F885D4}" type="sibTrans" cxnId="{6002FF3A-9AC3-4FC7-A6C1-97C2BCBD8058}">
      <dgm:prSet/>
      <dgm:spPr/>
      <dgm:t>
        <a:bodyPr/>
        <a:lstStyle/>
        <a:p>
          <a:endParaRPr lang="en-GB"/>
        </a:p>
      </dgm:t>
    </dgm:pt>
    <dgm:pt modelId="{FB56CD97-2922-46CF-9C6C-ACE3798470DE}">
      <dgm:prSet phldrT="[Text]" custT="1"/>
      <dgm:spPr/>
      <dgm:t>
        <a:bodyPr/>
        <a:lstStyle/>
        <a:p>
          <a:r>
            <a:rPr lang="da-DK" sz="1800" dirty="0"/>
            <a:t>Baner og anlæg</a:t>
          </a:r>
          <a:endParaRPr lang="en-GB" sz="1800" dirty="0"/>
        </a:p>
      </dgm:t>
    </dgm:pt>
    <dgm:pt modelId="{BCA4EC5B-ED8E-46C5-9966-71200EB6D5F4}" type="parTrans" cxnId="{F6B7E08F-5369-4D10-B4D6-3CAFF918F467}">
      <dgm:prSet/>
      <dgm:spPr/>
      <dgm:t>
        <a:bodyPr/>
        <a:lstStyle/>
        <a:p>
          <a:endParaRPr lang="en-GB"/>
        </a:p>
      </dgm:t>
    </dgm:pt>
    <dgm:pt modelId="{F8BE27CA-4B7B-4EDB-AE57-5011FCA6BBCC}" type="sibTrans" cxnId="{F6B7E08F-5369-4D10-B4D6-3CAFF918F467}">
      <dgm:prSet/>
      <dgm:spPr/>
      <dgm:t>
        <a:bodyPr/>
        <a:lstStyle/>
        <a:p>
          <a:endParaRPr lang="en-GB"/>
        </a:p>
      </dgm:t>
    </dgm:pt>
    <dgm:pt modelId="{B0248C2F-D7B8-46E7-9E7F-ABB80E7C85D4}">
      <dgm:prSet phldrT="[Text]" custT="1"/>
      <dgm:spPr/>
      <dgm:t>
        <a:bodyPr/>
        <a:lstStyle/>
        <a:p>
          <a:r>
            <a:rPr lang="da-DK" sz="1800" dirty="0"/>
            <a:t>Hvervning og fastholdelse af </a:t>
          </a:r>
          <a:r>
            <a:rPr lang="da-DK" sz="1800" u="sng" dirty="0"/>
            <a:t>nye</a:t>
          </a:r>
          <a:r>
            <a:rPr lang="da-DK" sz="1800" dirty="0"/>
            <a:t> medlemmer</a:t>
          </a:r>
          <a:endParaRPr lang="en-GB" sz="1800" dirty="0"/>
        </a:p>
      </dgm:t>
    </dgm:pt>
    <dgm:pt modelId="{5EA03CCF-427B-4C26-969F-5A851784144E}" type="parTrans" cxnId="{97F52F6D-67DE-4C2D-B7FF-1CBA54447921}">
      <dgm:prSet/>
      <dgm:spPr/>
      <dgm:t>
        <a:bodyPr/>
        <a:lstStyle/>
        <a:p>
          <a:endParaRPr lang="en-GB"/>
        </a:p>
      </dgm:t>
    </dgm:pt>
    <dgm:pt modelId="{DBF09DFC-D456-4F4D-936E-A59C289218D8}" type="sibTrans" cxnId="{97F52F6D-67DE-4C2D-B7FF-1CBA54447921}">
      <dgm:prSet/>
      <dgm:spPr/>
      <dgm:t>
        <a:bodyPr/>
        <a:lstStyle/>
        <a:p>
          <a:endParaRPr lang="en-GB"/>
        </a:p>
      </dgm:t>
    </dgm:pt>
    <dgm:pt modelId="{F4ACFF51-633E-4941-8D88-036C4E2CFDB6}">
      <dgm:prSet phldrT="[Text]" custT="1"/>
      <dgm:spPr/>
      <dgm:t>
        <a:bodyPr/>
        <a:lstStyle/>
        <a:p>
          <a:r>
            <a:rPr lang="da-DK" sz="1800" dirty="0"/>
            <a:t>Sponsorater</a:t>
          </a:r>
          <a:endParaRPr lang="en-GB" sz="1800" dirty="0"/>
        </a:p>
      </dgm:t>
    </dgm:pt>
    <dgm:pt modelId="{5831C7EF-D316-424A-8F7B-930C52F6A7A1}" type="parTrans" cxnId="{396AED23-D5F1-4E6F-92B0-0CC04B661C62}">
      <dgm:prSet/>
      <dgm:spPr/>
      <dgm:t>
        <a:bodyPr/>
        <a:lstStyle/>
        <a:p>
          <a:endParaRPr lang="en-GB"/>
        </a:p>
      </dgm:t>
    </dgm:pt>
    <dgm:pt modelId="{9FEF6042-C605-46BF-BC69-034DCCF4690B}" type="sibTrans" cxnId="{396AED23-D5F1-4E6F-92B0-0CC04B661C62}">
      <dgm:prSet/>
      <dgm:spPr/>
      <dgm:t>
        <a:bodyPr/>
        <a:lstStyle/>
        <a:p>
          <a:endParaRPr lang="en-GB"/>
        </a:p>
      </dgm:t>
    </dgm:pt>
    <dgm:pt modelId="{9C651AFF-3B5E-44A9-9D5E-ACB2DD0D05D9}">
      <dgm:prSet phldrT="[Text]" custT="1"/>
      <dgm:spPr/>
      <dgm:t>
        <a:bodyPr/>
        <a:lstStyle/>
        <a:p>
          <a:r>
            <a:rPr lang="da-DK" sz="1800" dirty="0"/>
            <a:t>Kommunikation</a:t>
          </a:r>
          <a:endParaRPr lang="en-GB" sz="1800" dirty="0"/>
        </a:p>
      </dgm:t>
    </dgm:pt>
    <dgm:pt modelId="{20F2E913-05CB-4276-A46C-87766EE4F7E9}" type="parTrans" cxnId="{9051A588-CD9A-44FD-9DC8-5B7735B9C467}">
      <dgm:prSet/>
      <dgm:spPr/>
      <dgm:t>
        <a:bodyPr/>
        <a:lstStyle/>
        <a:p>
          <a:endParaRPr lang="en-GB"/>
        </a:p>
      </dgm:t>
    </dgm:pt>
    <dgm:pt modelId="{086E80F5-1F0A-4FBD-AC14-A79C87D64FCF}" type="sibTrans" cxnId="{9051A588-CD9A-44FD-9DC8-5B7735B9C467}">
      <dgm:prSet/>
      <dgm:spPr/>
      <dgm:t>
        <a:bodyPr/>
        <a:lstStyle/>
        <a:p>
          <a:endParaRPr lang="en-GB"/>
        </a:p>
      </dgm:t>
    </dgm:pt>
    <dgm:pt modelId="{4F15717B-754C-4B1D-A542-B6A99B304344}" type="pres">
      <dgm:prSet presAssocID="{ACECE62C-63A8-4259-A124-0C8631FA33B8}" presName="cycle" presStyleCnt="0">
        <dgm:presLayoutVars>
          <dgm:dir/>
          <dgm:resizeHandles val="exact"/>
        </dgm:presLayoutVars>
      </dgm:prSet>
      <dgm:spPr/>
    </dgm:pt>
    <dgm:pt modelId="{F21EDF7D-FDA1-4FF7-9AD4-C601982DDE3A}" type="pres">
      <dgm:prSet presAssocID="{CDBE28B8-6B6F-49A0-A372-4FB222E18D98}" presName="node" presStyleLbl="node1" presStyleIdx="0" presStyleCnt="5" custScaleX="109496" custScaleY="113795">
        <dgm:presLayoutVars>
          <dgm:bulletEnabled val="1"/>
        </dgm:presLayoutVars>
      </dgm:prSet>
      <dgm:spPr/>
    </dgm:pt>
    <dgm:pt modelId="{7AA686B0-FE7F-424E-8476-E6E6326D877D}" type="pres">
      <dgm:prSet presAssocID="{CDBE28B8-6B6F-49A0-A372-4FB222E18D98}" presName="spNode" presStyleCnt="0"/>
      <dgm:spPr/>
    </dgm:pt>
    <dgm:pt modelId="{21A0EB8C-9131-484F-A694-4F92608642E6}" type="pres">
      <dgm:prSet presAssocID="{77DB6A8E-F196-431E-A53B-4FA836F885D4}" presName="sibTrans" presStyleLbl="sibTrans1D1" presStyleIdx="0" presStyleCnt="5"/>
      <dgm:spPr/>
    </dgm:pt>
    <dgm:pt modelId="{5180040E-48D6-44A0-B031-FEB64160D908}" type="pres">
      <dgm:prSet presAssocID="{FB56CD97-2922-46CF-9C6C-ACE3798470DE}" presName="node" presStyleLbl="node1" presStyleIdx="1" presStyleCnt="5" custScaleX="115566" custScaleY="121053">
        <dgm:presLayoutVars>
          <dgm:bulletEnabled val="1"/>
        </dgm:presLayoutVars>
      </dgm:prSet>
      <dgm:spPr/>
    </dgm:pt>
    <dgm:pt modelId="{6074DA1E-9AA3-4B43-BB15-87678F4B3F90}" type="pres">
      <dgm:prSet presAssocID="{FB56CD97-2922-46CF-9C6C-ACE3798470DE}" presName="spNode" presStyleCnt="0"/>
      <dgm:spPr/>
    </dgm:pt>
    <dgm:pt modelId="{B9868626-D902-450B-9DE6-E61D002B7827}" type="pres">
      <dgm:prSet presAssocID="{F8BE27CA-4B7B-4EDB-AE57-5011FCA6BBCC}" presName="sibTrans" presStyleLbl="sibTrans1D1" presStyleIdx="1" presStyleCnt="5"/>
      <dgm:spPr/>
    </dgm:pt>
    <dgm:pt modelId="{F7B72F3F-8089-47A8-B5E6-683D83F76DB9}" type="pres">
      <dgm:prSet presAssocID="{B0248C2F-D7B8-46E7-9E7F-ABB80E7C85D4}" presName="node" presStyleLbl="node1" presStyleIdx="2" presStyleCnt="5" custScaleX="109809" custScaleY="128746">
        <dgm:presLayoutVars>
          <dgm:bulletEnabled val="1"/>
        </dgm:presLayoutVars>
      </dgm:prSet>
      <dgm:spPr/>
    </dgm:pt>
    <dgm:pt modelId="{D0C562DE-1214-4E09-A842-27B7A9966B3E}" type="pres">
      <dgm:prSet presAssocID="{B0248C2F-D7B8-46E7-9E7F-ABB80E7C85D4}" presName="spNode" presStyleCnt="0"/>
      <dgm:spPr/>
    </dgm:pt>
    <dgm:pt modelId="{52976300-4ADB-4835-AD46-399EF3158656}" type="pres">
      <dgm:prSet presAssocID="{DBF09DFC-D456-4F4D-936E-A59C289218D8}" presName="sibTrans" presStyleLbl="sibTrans1D1" presStyleIdx="2" presStyleCnt="5"/>
      <dgm:spPr/>
    </dgm:pt>
    <dgm:pt modelId="{91A2DE25-3540-49D8-A7BF-F042FBE83C26}" type="pres">
      <dgm:prSet presAssocID="{F4ACFF51-633E-4941-8D88-036C4E2CFDB6}" presName="node" presStyleLbl="node1" presStyleIdx="3" presStyleCnt="5" custScaleX="115748" custScaleY="125763">
        <dgm:presLayoutVars>
          <dgm:bulletEnabled val="1"/>
        </dgm:presLayoutVars>
      </dgm:prSet>
      <dgm:spPr/>
    </dgm:pt>
    <dgm:pt modelId="{50D40B43-34B2-4F0A-9963-02DB18F2CF9D}" type="pres">
      <dgm:prSet presAssocID="{F4ACFF51-633E-4941-8D88-036C4E2CFDB6}" presName="spNode" presStyleCnt="0"/>
      <dgm:spPr/>
    </dgm:pt>
    <dgm:pt modelId="{19582008-DBDF-4A01-AFC9-0D864B04EED3}" type="pres">
      <dgm:prSet presAssocID="{9FEF6042-C605-46BF-BC69-034DCCF4690B}" presName="sibTrans" presStyleLbl="sibTrans1D1" presStyleIdx="3" presStyleCnt="5"/>
      <dgm:spPr/>
    </dgm:pt>
    <dgm:pt modelId="{A821666C-66F7-457E-B811-86CC92B8AD8F}" type="pres">
      <dgm:prSet presAssocID="{9C651AFF-3B5E-44A9-9D5E-ACB2DD0D05D9}" presName="node" presStyleLbl="node1" presStyleIdx="4" presStyleCnt="5" custScaleX="120574" custScaleY="124834">
        <dgm:presLayoutVars>
          <dgm:bulletEnabled val="1"/>
        </dgm:presLayoutVars>
      </dgm:prSet>
      <dgm:spPr/>
    </dgm:pt>
    <dgm:pt modelId="{732BCF57-FDD3-4397-9D83-192ABAA12B0C}" type="pres">
      <dgm:prSet presAssocID="{9C651AFF-3B5E-44A9-9D5E-ACB2DD0D05D9}" presName="spNode" presStyleCnt="0"/>
      <dgm:spPr/>
    </dgm:pt>
    <dgm:pt modelId="{435C45F9-1378-4FE3-9509-9DE075D60DED}" type="pres">
      <dgm:prSet presAssocID="{086E80F5-1F0A-4FBD-AC14-A79C87D64FCF}" presName="sibTrans" presStyleLbl="sibTrans1D1" presStyleIdx="4" presStyleCnt="5"/>
      <dgm:spPr/>
    </dgm:pt>
  </dgm:ptLst>
  <dgm:cxnLst>
    <dgm:cxn modelId="{00F6CE0B-0EBC-4E4F-8EFD-C15FA391926A}" type="presOf" srcId="{DBF09DFC-D456-4F4D-936E-A59C289218D8}" destId="{52976300-4ADB-4835-AD46-399EF3158656}" srcOrd="0" destOrd="0" presId="urn:microsoft.com/office/officeart/2005/8/layout/cycle6"/>
    <dgm:cxn modelId="{E5D44A0F-C287-4C33-827A-A9CD39D9A463}" type="presOf" srcId="{9C651AFF-3B5E-44A9-9D5E-ACB2DD0D05D9}" destId="{A821666C-66F7-457E-B811-86CC92B8AD8F}" srcOrd="0" destOrd="0" presId="urn:microsoft.com/office/officeart/2005/8/layout/cycle6"/>
    <dgm:cxn modelId="{7FD66623-348C-40FC-9959-2B8B83F797D9}" type="presOf" srcId="{F8BE27CA-4B7B-4EDB-AE57-5011FCA6BBCC}" destId="{B9868626-D902-450B-9DE6-E61D002B7827}" srcOrd="0" destOrd="0" presId="urn:microsoft.com/office/officeart/2005/8/layout/cycle6"/>
    <dgm:cxn modelId="{396AED23-D5F1-4E6F-92B0-0CC04B661C62}" srcId="{ACECE62C-63A8-4259-A124-0C8631FA33B8}" destId="{F4ACFF51-633E-4941-8D88-036C4E2CFDB6}" srcOrd="3" destOrd="0" parTransId="{5831C7EF-D316-424A-8F7B-930C52F6A7A1}" sibTransId="{9FEF6042-C605-46BF-BC69-034DCCF4690B}"/>
    <dgm:cxn modelId="{6002FF3A-9AC3-4FC7-A6C1-97C2BCBD8058}" srcId="{ACECE62C-63A8-4259-A124-0C8631FA33B8}" destId="{CDBE28B8-6B6F-49A0-A372-4FB222E18D98}" srcOrd="0" destOrd="0" parTransId="{E6FC1A63-19B4-43F3-B4D8-6A94253B1849}" sibTransId="{77DB6A8E-F196-431E-A53B-4FA836F885D4}"/>
    <dgm:cxn modelId="{BBA2D23C-5037-489A-8868-5149DCADBD72}" type="presOf" srcId="{CDBE28B8-6B6F-49A0-A372-4FB222E18D98}" destId="{F21EDF7D-FDA1-4FF7-9AD4-C601982DDE3A}" srcOrd="0" destOrd="0" presId="urn:microsoft.com/office/officeart/2005/8/layout/cycle6"/>
    <dgm:cxn modelId="{97F52F6D-67DE-4C2D-B7FF-1CBA54447921}" srcId="{ACECE62C-63A8-4259-A124-0C8631FA33B8}" destId="{B0248C2F-D7B8-46E7-9E7F-ABB80E7C85D4}" srcOrd="2" destOrd="0" parTransId="{5EA03CCF-427B-4C26-969F-5A851784144E}" sibTransId="{DBF09DFC-D456-4F4D-936E-A59C289218D8}"/>
    <dgm:cxn modelId="{42C2F94E-EAC7-4120-926F-CC4D1D4CF518}" type="presOf" srcId="{F4ACFF51-633E-4941-8D88-036C4E2CFDB6}" destId="{91A2DE25-3540-49D8-A7BF-F042FBE83C26}" srcOrd="0" destOrd="0" presId="urn:microsoft.com/office/officeart/2005/8/layout/cycle6"/>
    <dgm:cxn modelId="{066B0970-352C-4400-BBC3-2C58872977B2}" type="presOf" srcId="{FB56CD97-2922-46CF-9C6C-ACE3798470DE}" destId="{5180040E-48D6-44A0-B031-FEB64160D908}" srcOrd="0" destOrd="0" presId="urn:microsoft.com/office/officeart/2005/8/layout/cycle6"/>
    <dgm:cxn modelId="{93E51959-2CC8-430A-84F2-B41197331E93}" type="presOf" srcId="{77DB6A8E-F196-431E-A53B-4FA836F885D4}" destId="{21A0EB8C-9131-484F-A694-4F92608642E6}" srcOrd="0" destOrd="0" presId="urn:microsoft.com/office/officeart/2005/8/layout/cycle6"/>
    <dgm:cxn modelId="{CB8CF77D-D91A-42C8-86BA-EB724C21E136}" type="presOf" srcId="{B0248C2F-D7B8-46E7-9E7F-ABB80E7C85D4}" destId="{F7B72F3F-8089-47A8-B5E6-683D83F76DB9}" srcOrd="0" destOrd="0" presId="urn:microsoft.com/office/officeart/2005/8/layout/cycle6"/>
    <dgm:cxn modelId="{9051A588-CD9A-44FD-9DC8-5B7735B9C467}" srcId="{ACECE62C-63A8-4259-A124-0C8631FA33B8}" destId="{9C651AFF-3B5E-44A9-9D5E-ACB2DD0D05D9}" srcOrd="4" destOrd="0" parTransId="{20F2E913-05CB-4276-A46C-87766EE4F7E9}" sibTransId="{086E80F5-1F0A-4FBD-AC14-A79C87D64FCF}"/>
    <dgm:cxn modelId="{F6B7E08F-5369-4D10-B4D6-3CAFF918F467}" srcId="{ACECE62C-63A8-4259-A124-0C8631FA33B8}" destId="{FB56CD97-2922-46CF-9C6C-ACE3798470DE}" srcOrd="1" destOrd="0" parTransId="{BCA4EC5B-ED8E-46C5-9966-71200EB6D5F4}" sibTransId="{F8BE27CA-4B7B-4EDB-AE57-5011FCA6BBCC}"/>
    <dgm:cxn modelId="{E63B45D4-4BCB-48AC-BBFE-50A0D3320D09}" type="presOf" srcId="{ACECE62C-63A8-4259-A124-0C8631FA33B8}" destId="{4F15717B-754C-4B1D-A542-B6A99B304344}" srcOrd="0" destOrd="0" presId="urn:microsoft.com/office/officeart/2005/8/layout/cycle6"/>
    <dgm:cxn modelId="{DDDA44E4-99BC-4540-8ED4-EE593BBCC4C8}" type="presOf" srcId="{9FEF6042-C605-46BF-BC69-034DCCF4690B}" destId="{19582008-DBDF-4A01-AFC9-0D864B04EED3}" srcOrd="0" destOrd="0" presId="urn:microsoft.com/office/officeart/2005/8/layout/cycle6"/>
    <dgm:cxn modelId="{6E93FAED-7866-45F7-957F-C26E35DEFCBD}" type="presOf" srcId="{086E80F5-1F0A-4FBD-AC14-A79C87D64FCF}" destId="{435C45F9-1378-4FE3-9509-9DE075D60DED}" srcOrd="0" destOrd="0" presId="urn:microsoft.com/office/officeart/2005/8/layout/cycle6"/>
    <dgm:cxn modelId="{708E41A1-659D-444C-A5D2-ECB893AEC1CB}" type="presParOf" srcId="{4F15717B-754C-4B1D-A542-B6A99B304344}" destId="{F21EDF7D-FDA1-4FF7-9AD4-C601982DDE3A}" srcOrd="0" destOrd="0" presId="urn:microsoft.com/office/officeart/2005/8/layout/cycle6"/>
    <dgm:cxn modelId="{5C277A66-65C5-4A93-9BC9-1F39D7703E73}" type="presParOf" srcId="{4F15717B-754C-4B1D-A542-B6A99B304344}" destId="{7AA686B0-FE7F-424E-8476-E6E6326D877D}" srcOrd="1" destOrd="0" presId="urn:microsoft.com/office/officeart/2005/8/layout/cycle6"/>
    <dgm:cxn modelId="{AE0C6F51-9492-4AE2-BC27-00341CD1E9ED}" type="presParOf" srcId="{4F15717B-754C-4B1D-A542-B6A99B304344}" destId="{21A0EB8C-9131-484F-A694-4F92608642E6}" srcOrd="2" destOrd="0" presId="urn:microsoft.com/office/officeart/2005/8/layout/cycle6"/>
    <dgm:cxn modelId="{9F98DDD7-9CD0-4DC9-B55B-BEC1E31D03A4}" type="presParOf" srcId="{4F15717B-754C-4B1D-A542-B6A99B304344}" destId="{5180040E-48D6-44A0-B031-FEB64160D908}" srcOrd="3" destOrd="0" presId="urn:microsoft.com/office/officeart/2005/8/layout/cycle6"/>
    <dgm:cxn modelId="{50612064-6A1C-4A76-A625-ADF45B627045}" type="presParOf" srcId="{4F15717B-754C-4B1D-A542-B6A99B304344}" destId="{6074DA1E-9AA3-4B43-BB15-87678F4B3F90}" srcOrd="4" destOrd="0" presId="urn:microsoft.com/office/officeart/2005/8/layout/cycle6"/>
    <dgm:cxn modelId="{A0558DBF-EC90-40C4-B5CE-C91BCA96D6B5}" type="presParOf" srcId="{4F15717B-754C-4B1D-A542-B6A99B304344}" destId="{B9868626-D902-450B-9DE6-E61D002B7827}" srcOrd="5" destOrd="0" presId="urn:microsoft.com/office/officeart/2005/8/layout/cycle6"/>
    <dgm:cxn modelId="{7A495D77-258B-440E-95D8-DD4483D66CFD}" type="presParOf" srcId="{4F15717B-754C-4B1D-A542-B6A99B304344}" destId="{F7B72F3F-8089-47A8-B5E6-683D83F76DB9}" srcOrd="6" destOrd="0" presId="urn:microsoft.com/office/officeart/2005/8/layout/cycle6"/>
    <dgm:cxn modelId="{3F67169F-28B2-403F-882C-E416E37F4B2A}" type="presParOf" srcId="{4F15717B-754C-4B1D-A542-B6A99B304344}" destId="{D0C562DE-1214-4E09-A842-27B7A9966B3E}" srcOrd="7" destOrd="0" presId="urn:microsoft.com/office/officeart/2005/8/layout/cycle6"/>
    <dgm:cxn modelId="{573F1C7A-077E-48AD-A0CA-DD4EA7F9129E}" type="presParOf" srcId="{4F15717B-754C-4B1D-A542-B6A99B304344}" destId="{52976300-4ADB-4835-AD46-399EF3158656}" srcOrd="8" destOrd="0" presId="urn:microsoft.com/office/officeart/2005/8/layout/cycle6"/>
    <dgm:cxn modelId="{2884FDEA-9729-4BE7-8EFB-03664CDC13EC}" type="presParOf" srcId="{4F15717B-754C-4B1D-A542-B6A99B304344}" destId="{91A2DE25-3540-49D8-A7BF-F042FBE83C26}" srcOrd="9" destOrd="0" presId="urn:microsoft.com/office/officeart/2005/8/layout/cycle6"/>
    <dgm:cxn modelId="{E0072600-3883-41B9-9961-F40B9D0E97C6}" type="presParOf" srcId="{4F15717B-754C-4B1D-A542-B6A99B304344}" destId="{50D40B43-34B2-4F0A-9963-02DB18F2CF9D}" srcOrd="10" destOrd="0" presId="urn:microsoft.com/office/officeart/2005/8/layout/cycle6"/>
    <dgm:cxn modelId="{CB7C41CD-757D-412F-A483-EEB936D0233F}" type="presParOf" srcId="{4F15717B-754C-4B1D-A542-B6A99B304344}" destId="{19582008-DBDF-4A01-AFC9-0D864B04EED3}" srcOrd="11" destOrd="0" presId="urn:microsoft.com/office/officeart/2005/8/layout/cycle6"/>
    <dgm:cxn modelId="{589859BA-4202-4776-9215-755D24B6FB46}" type="presParOf" srcId="{4F15717B-754C-4B1D-A542-B6A99B304344}" destId="{A821666C-66F7-457E-B811-86CC92B8AD8F}" srcOrd="12" destOrd="0" presId="urn:microsoft.com/office/officeart/2005/8/layout/cycle6"/>
    <dgm:cxn modelId="{B4EA0B7E-D719-4E5D-88E1-3DAFC73A0355}" type="presParOf" srcId="{4F15717B-754C-4B1D-A542-B6A99B304344}" destId="{732BCF57-FDD3-4397-9D83-192ABAA12B0C}" srcOrd="13" destOrd="0" presId="urn:microsoft.com/office/officeart/2005/8/layout/cycle6"/>
    <dgm:cxn modelId="{0E82C14C-961F-4168-8D7C-01C885267839}" type="presParOf" srcId="{4F15717B-754C-4B1D-A542-B6A99B304344}" destId="{435C45F9-1378-4FE3-9509-9DE075D60DED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875F07-96A3-4B44-82DB-C9DB4EC06567}">
      <dsp:nvSpPr>
        <dsp:cNvPr id="0" name=""/>
        <dsp:cNvSpPr/>
      </dsp:nvSpPr>
      <dsp:spPr>
        <a:xfrm>
          <a:off x="8374460" y="735164"/>
          <a:ext cx="2481108" cy="248123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9BB6DF-0AB2-4B8B-8AD0-DF73A9E2E1C5}">
      <dsp:nvSpPr>
        <dsp:cNvPr id="0" name=""/>
        <dsp:cNvSpPr/>
      </dsp:nvSpPr>
      <dsp:spPr>
        <a:xfrm>
          <a:off x="8452331" y="776422"/>
          <a:ext cx="2316197" cy="23157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Gennemførelse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af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udvalgte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initiativer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sp:txBody>
      <dsp:txXfrm>
        <a:off x="8783216" y="1107312"/>
        <a:ext cx="1654426" cy="1654011"/>
      </dsp:txXfrm>
    </dsp:sp>
    <dsp:sp modelId="{311B3CB2-B329-4896-B772-944D8C9E4FD0}">
      <dsp:nvSpPr>
        <dsp:cNvPr id="0" name=""/>
        <dsp:cNvSpPr/>
      </dsp:nvSpPr>
      <dsp:spPr>
        <a:xfrm rot="2700000">
          <a:off x="5715559" y="719060"/>
          <a:ext cx="2481148" cy="24811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AC7BA2-3555-4A5C-95C5-55D52F57B3B5}">
      <dsp:nvSpPr>
        <dsp:cNvPr id="0" name=""/>
        <dsp:cNvSpPr/>
      </dsp:nvSpPr>
      <dsp:spPr>
        <a:xfrm>
          <a:off x="5809207" y="787283"/>
          <a:ext cx="2316197" cy="23157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Prioritering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af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forslag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og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videre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arbejde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udvalg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sp:txBody>
      <dsp:txXfrm>
        <a:off x="6140092" y="1118173"/>
        <a:ext cx="1654426" cy="1654011"/>
      </dsp:txXfrm>
    </dsp:sp>
    <dsp:sp modelId="{00217242-E874-4C78-A339-5AE2E8EE573E}">
      <dsp:nvSpPr>
        <dsp:cNvPr id="0" name=""/>
        <dsp:cNvSpPr/>
      </dsp:nvSpPr>
      <dsp:spPr>
        <a:xfrm rot="2700000">
          <a:off x="3162103" y="719060"/>
          <a:ext cx="2481148" cy="24811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5CDA9-C58A-4E39-8FCD-7A11D91DCAA9}">
      <dsp:nvSpPr>
        <dsp:cNvPr id="0" name=""/>
        <dsp:cNvSpPr/>
      </dsp:nvSpPr>
      <dsp:spPr>
        <a:xfrm>
          <a:off x="3245111" y="798075"/>
          <a:ext cx="2316197" cy="23157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Cafeaften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/ “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åbent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bestyrelses-møde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”  med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medlemmer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</a:p>
      </dsp:txBody>
      <dsp:txXfrm>
        <a:off x="3575996" y="1128964"/>
        <a:ext cx="1654426" cy="1654011"/>
      </dsp:txXfrm>
    </dsp:sp>
    <dsp:sp modelId="{7DF215A5-64CF-4F5B-ADDB-E49DF0A02DAD}">
      <dsp:nvSpPr>
        <dsp:cNvPr id="0" name=""/>
        <dsp:cNvSpPr/>
      </dsp:nvSpPr>
      <dsp:spPr>
        <a:xfrm rot="2700000">
          <a:off x="513865" y="610767"/>
          <a:ext cx="2481148" cy="2481148"/>
        </a:xfrm>
        <a:prstGeom prst="teardrop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5945F71-7802-4050-843B-1F1EFEB28405}">
      <dsp:nvSpPr>
        <dsp:cNvPr id="0" name=""/>
        <dsp:cNvSpPr/>
      </dsp:nvSpPr>
      <dsp:spPr>
        <a:xfrm>
          <a:off x="624847" y="697037"/>
          <a:ext cx="2316197" cy="2315790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Indledende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drøftelse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og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valg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i</a:t>
          </a:r>
          <a:r>
            <a:rPr lang="en-US" sz="1800" kern="1200" dirty="0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 </a:t>
          </a:r>
          <a:r>
            <a:rPr lang="en-US" sz="1800" kern="1200" dirty="0" err="1">
              <a:solidFill>
                <a:schemeClr val="accent5">
                  <a:lumMod val="50000"/>
                </a:schemeClr>
              </a:solidFill>
              <a:latin typeface="+mn-lt"/>
              <a:ea typeface="+mj-ea"/>
              <a:cs typeface="+mj-cs"/>
            </a:rPr>
            <a:t>bestyrelsen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+mn-lt"/>
            <a:ea typeface="+mj-ea"/>
            <a:cs typeface="+mj-cs"/>
          </a:endParaRPr>
        </a:p>
      </dsp:txBody>
      <dsp:txXfrm>
        <a:off x="955733" y="1027926"/>
        <a:ext cx="1654426" cy="16540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EDF7D-FDA1-4FF7-9AD4-C601982DDE3A}">
      <dsp:nvSpPr>
        <dsp:cNvPr id="0" name=""/>
        <dsp:cNvSpPr/>
      </dsp:nvSpPr>
      <dsp:spPr>
        <a:xfrm>
          <a:off x="2854590" y="-69876"/>
          <a:ext cx="1680137" cy="11349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Medlems-dialog og engagement</a:t>
          </a:r>
          <a:endParaRPr lang="en-GB" sz="1800" kern="1200" dirty="0"/>
        </a:p>
      </dsp:txBody>
      <dsp:txXfrm>
        <a:off x="2909994" y="-14472"/>
        <a:ext cx="1569329" cy="1024158"/>
      </dsp:txXfrm>
    </dsp:sp>
    <dsp:sp modelId="{21A0EB8C-9131-484F-A694-4F92608642E6}">
      <dsp:nvSpPr>
        <dsp:cNvPr id="0" name=""/>
        <dsp:cNvSpPr/>
      </dsp:nvSpPr>
      <dsp:spPr>
        <a:xfrm>
          <a:off x="1703398" y="497606"/>
          <a:ext cx="3982522" cy="3982522"/>
        </a:xfrm>
        <a:custGeom>
          <a:avLst/>
          <a:gdLst/>
          <a:ahLst/>
          <a:cxnLst/>
          <a:rect l="0" t="0" r="0" b="0"/>
          <a:pathLst>
            <a:path>
              <a:moveTo>
                <a:pt x="2839841" y="189863"/>
              </a:moveTo>
              <a:arcTo wR="1991261" hR="1991261" stAng="17713416" swAng="160551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80040E-48D6-44A0-B031-FEB64160D908}">
      <dsp:nvSpPr>
        <dsp:cNvPr id="0" name=""/>
        <dsp:cNvSpPr/>
      </dsp:nvSpPr>
      <dsp:spPr>
        <a:xfrm>
          <a:off x="4701823" y="1269856"/>
          <a:ext cx="1773277" cy="120735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Baner og anlæg</a:t>
          </a:r>
          <a:endParaRPr lang="en-GB" sz="1800" kern="1200" dirty="0"/>
        </a:p>
      </dsp:txBody>
      <dsp:txXfrm>
        <a:off x="4760761" y="1328794"/>
        <a:ext cx="1655401" cy="1089480"/>
      </dsp:txXfrm>
    </dsp:sp>
    <dsp:sp modelId="{B9868626-D902-450B-9DE6-E61D002B7827}">
      <dsp:nvSpPr>
        <dsp:cNvPr id="0" name=""/>
        <dsp:cNvSpPr/>
      </dsp:nvSpPr>
      <dsp:spPr>
        <a:xfrm>
          <a:off x="1703398" y="497606"/>
          <a:ext cx="3982522" cy="3982522"/>
        </a:xfrm>
        <a:custGeom>
          <a:avLst/>
          <a:gdLst/>
          <a:ahLst/>
          <a:cxnLst/>
          <a:rect l="0" t="0" r="0" b="0"/>
          <a:pathLst>
            <a:path>
              <a:moveTo>
                <a:pt x="3982521" y="1989729"/>
              </a:moveTo>
              <a:arcTo wR="1991261" hR="1991261" stAng="21597355" swAng="1732158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7B72F3F-8089-47A8-B5E6-683D83F76DB9}">
      <dsp:nvSpPr>
        <dsp:cNvPr id="0" name=""/>
        <dsp:cNvSpPr/>
      </dsp:nvSpPr>
      <dsp:spPr>
        <a:xfrm>
          <a:off x="4022623" y="3457789"/>
          <a:ext cx="1684940" cy="128408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Hvervning og fastholdelse af </a:t>
          </a:r>
          <a:r>
            <a:rPr lang="da-DK" sz="1800" u="sng" kern="1200" dirty="0"/>
            <a:t>nye</a:t>
          </a:r>
          <a:r>
            <a:rPr lang="da-DK" sz="1800" kern="1200" dirty="0"/>
            <a:t> medlemmer</a:t>
          </a:r>
          <a:endParaRPr lang="en-GB" sz="1800" kern="1200" dirty="0"/>
        </a:p>
      </dsp:txBody>
      <dsp:txXfrm>
        <a:off x="4085307" y="3520473"/>
        <a:ext cx="1559572" cy="1158716"/>
      </dsp:txXfrm>
    </dsp:sp>
    <dsp:sp modelId="{52976300-4ADB-4835-AD46-399EF3158656}">
      <dsp:nvSpPr>
        <dsp:cNvPr id="0" name=""/>
        <dsp:cNvSpPr/>
      </dsp:nvSpPr>
      <dsp:spPr>
        <a:xfrm>
          <a:off x="1703398" y="497606"/>
          <a:ext cx="3982522" cy="3982522"/>
        </a:xfrm>
        <a:custGeom>
          <a:avLst/>
          <a:gdLst/>
          <a:ahLst/>
          <a:cxnLst/>
          <a:rect l="0" t="0" r="0" b="0"/>
          <a:pathLst>
            <a:path>
              <a:moveTo>
                <a:pt x="2313203" y="3956324"/>
              </a:moveTo>
              <a:arcTo wR="1991261" hR="1991261" stAng="4841744" swAng="10369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1A2DE25-3540-49D8-A7BF-F042FBE83C26}">
      <dsp:nvSpPr>
        <dsp:cNvPr id="0" name=""/>
        <dsp:cNvSpPr/>
      </dsp:nvSpPr>
      <dsp:spPr>
        <a:xfrm>
          <a:off x="1636190" y="3472665"/>
          <a:ext cx="1776069" cy="125433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Sponsorater</a:t>
          </a:r>
          <a:endParaRPr lang="en-GB" sz="1800" kern="1200" dirty="0"/>
        </a:p>
      </dsp:txBody>
      <dsp:txXfrm>
        <a:off x="1697421" y="3533896"/>
        <a:ext cx="1653607" cy="1131870"/>
      </dsp:txXfrm>
    </dsp:sp>
    <dsp:sp modelId="{19582008-DBDF-4A01-AFC9-0D864B04EED3}">
      <dsp:nvSpPr>
        <dsp:cNvPr id="0" name=""/>
        <dsp:cNvSpPr/>
      </dsp:nvSpPr>
      <dsp:spPr>
        <a:xfrm>
          <a:off x="1703398" y="497606"/>
          <a:ext cx="3982522" cy="3982522"/>
        </a:xfrm>
        <a:custGeom>
          <a:avLst/>
          <a:gdLst/>
          <a:ahLst/>
          <a:cxnLst/>
          <a:rect l="0" t="0" r="0" b="0"/>
          <a:pathLst>
            <a:path>
              <a:moveTo>
                <a:pt x="255029" y="2966259"/>
              </a:moveTo>
              <a:arcTo wR="1991261" hR="1991261" stAng="9040990" swAng="1729133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21666C-66F7-457E-B811-86CC92B8AD8F}">
      <dsp:nvSpPr>
        <dsp:cNvPr id="0" name=""/>
        <dsp:cNvSpPr/>
      </dsp:nvSpPr>
      <dsp:spPr>
        <a:xfrm>
          <a:off x="875796" y="1251000"/>
          <a:ext cx="1850121" cy="124506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800" kern="1200" dirty="0"/>
            <a:t>Kommunikation</a:t>
          </a:r>
          <a:endParaRPr lang="en-GB" sz="1800" kern="1200" dirty="0"/>
        </a:p>
      </dsp:txBody>
      <dsp:txXfrm>
        <a:off x="936575" y="1311779"/>
        <a:ext cx="1728563" cy="1123509"/>
      </dsp:txXfrm>
    </dsp:sp>
    <dsp:sp modelId="{435C45F9-1378-4FE3-9509-9DE075D60DED}">
      <dsp:nvSpPr>
        <dsp:cNvPr id="0" name=""/>
        <dsp:cNvSpPr/>
      </dsp:nvSpPr>
      <dsp:spPr>
        <a:xfrm>
          <a:off x="1703398" y="497606"/>
          <a:ext cx="3982522" cy="3982522"/>
        </a:xfrm>
        <a:custGeom>
          <a:avLst/>
          <a:gdLst/>
          <a:ahLst/>
          <a:cxnLst/>
          <a:rect l="0" t="0" r="0" b="0"/>
          <a:pathLst>
            <a:path>
              <a:moveTo>
                <a:pt x="437229" y="746228"/>
              </a:moveTo>
              <a:arcTo wR="1991261" hR="1991261" stAng="13122026" swAng="156496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072B0-E183-4F26-B96F-B37B9A95C7FE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3BF39-A59F-43C8-8122-C7656AD2759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30289-488F-446F-BA40-322E5EF5139D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57EFB2-457F-46AE-B174-DC7D3482D77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A553C3-B903-467B-B5C4-6195D4F0DE38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639342-3098-4E76-808A-8645CA34ED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3C74C4-F780-462E-A6FC-013AE220AF65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FB023-90F3-4C75-8FD6-53ECE9F654D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76793-2631-4197-98C9-112C53DAA4E4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A5EFD-6724-4175-8E12-18EBDD5CC6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CF73AE-DBD0-4FD8-8F34-ED06E73F453F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DCA93F-550E-4CBB-BD59-C7B595E06C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21F1C-1A98-4F1C-A973-27BEFE571581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01C3B-DDEA-40EE-B697-E125C705A1AF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B2C79-9529-4DDA-B1F9-28C34F33D954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475B3-39CB-4CFF-A073-04C0CE750F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739C1E-327A-4247-9FB9-2021F4FC70AB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D7FD6-1B7F-4B65-9D8B-A04BEA30141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DBC42-F70C-4B3E-BEFA-145C61F93DF3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4F8D0E-6AB9-4E22-B67C-E785764CA55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55AC1A-E44D-425B-8C18-D6C1801F2AA4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9579B-3C22-4225-85B3-DE2BB6C70D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EBA4C9-EF88-47EE-AD57-D55E53D661CC}" type="datetimeFigureOut">
              <a:rPr lang="en-GB"/>
              <a:pPr>
                <a:defRPr/>
              </a:pPr>
              <a:t>26/01/2020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1B8CEF-24E6-46F9-A1BC-072EC45991F3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61" r:id="rId10"/>
    <p:sldLayoutId id="214748364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1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2369" y="626269"/>
            <a:ext cx="10796954" cy="16688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”</a:t>
            </a:r>
            <a:r>
              <a:rPr lang="da-DK" sz="3200" dirty="0" err="1">
                <a:solidFill>
                  <a:schemeClr val="accent5">
                    <a:lumMod val="50000"/>
                  </a:schemeClr>
                </a:solidFill>
                <a:latin typeface="+mn-lt"/>
              </a:rPr>
              <a:t>Turn-around</a:t>
            </a: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” i Ry Tennis Klub </a:t>
            </a:r>
            <a:b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</a:b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- med særlig vægt på involvering af medlemmerne (og velkomst til nye)</a:t>
            </a:r>
            <a:br>
              <a:rPr lang="en-GB" sz="3200" dirty="0">
                <a:latin typeface="+mn-lt"/>
              </a:rPr>
            </a:br>
            <a:endParaRPr lang="en-GB" sz="3200" dirty="0"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092976"/>
            <a:ext cx="9144000" cy="98386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>
                <a:solidFill>
                  <a:schemeClr val="accent5">
                    <a:lumMod val="50000"/>
                  </a:schemeClr>
                </a:solidFill>
              </a:rPr>
              <a:t>v/ Formand Torben </a:t>
            </a:r>
            <a:r>
              <a:rPr lang="en-GB" dirty="0" err="1">
                <a:solidFill>
                  <a:schemeClr val="accent5">
                    <a:lumMod val="50000"/>
                  </a:schemeClr>
                </a:solidFill>
              </a:rPr>
              <a:t>Svejgård</a:t>
            </a: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da-DK" dirty="0">
                <a:solidFill>
                  <a:schemeClr val="accent5">
                    <a:lumMod val="50000"/>
                  </a:schemeClr>
                </a:solidFill>
              </a:rPr>
              <a:t>Det Nationale Tennisseminar 25. januar 2020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A group of people posing for a picture&#10;&#10;Description automatically generated">
            <a:extLst>
              <a:ext uri="{FF2B5EF4-FFF2-40B4-BE49-F238E27FC236}">
                <a16:creationId xmlns:a16="http://schemas.microsoft.com/office/drawing/2014/main" id="{BD7D7855-673F-463A-954D-05861CB2D0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50" y="3873492"/>
            <a:ext cx="5104435" cy="2984508"/>
          </a:xfrm>
          <a:prstGeom prst="rect">
            <a:avLst/>
          </a:prstGeom>
        </p:spPr>
      </p:pic>
      <p:pic>
        <p:nvPicPr>
          <p:cNvPr id="7" name="Picture 6" descr="A person on a court with a racket&#10;&#10;Description automatically generated">
            <a:extLst>
              <a:ext uri="{FF2B5EF4-FFF2-40B4-BE49-F238E27FC236}">
                <a16:creationId xmlns:a16="http://schemas.microsoft.com/office/drawing/2014/main" id="{F5980F7C-031D-4907-88B3-9A9229832AE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1" r="18727"/>
          <a:stretch/>
        </p:blipFill>
        <p:spPr>
          <a:xfrm>
            <a:off x="9136283" y="3843498"/>
            <a:ext cx="3032567" cy="3009739"/>
          </a:xfrm>
          <a:prstGeom prst="rect">
            <a:avLst/>
          </a:prstGeom>
        </p:spPr>
      </p:pic>
      <p:pic>
        <p:nvPicPr>
          <p:cNvPr id="8" name="Picture 7" descr="A group of people sitting on a bench next to a fence&#10;&#10;Description automatically generated">
            <a:extLst>
              <a:ext uri="{FF2B5EF4-FFF2-40B4-BE49-F238E27FC236}">
                <a16:creationId xmlns:a16="http://schemas.microsoft.com/office/drawing/2014/main" id="{09DB73CD-58C8-431F-891B-CF9AC7950DE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1" r="13032" b="17717"/>
          <a:stretch/>
        </p:blipFill>
        <p:spPr>
          <a:xfrm>
            <a:off x="5311884" y="3884257"/>
            <a:ext cx="3603513" cy="2990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94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Tilsvarende arrangementer i januar 2018 og 2019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2018 </a:t>
            </a: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tema: Prioritering af økonomisk råderum på 10-20.000 kr.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2019 tema: Nye / ændrede aktiviteter og foreløbig prioritering af dem på selve aftenen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Begge med ”Hvervning og fastholdelse af medlemmer” som underliggende tema</a:t>
            </a:r>
          </a:p>
        </p:txBody>
      </p:sp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767102DB-61E5-451F-B342-B22077E39C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36024"/>
            <a:ext cx="4410460" cy="2485027"/>
          </a:xfrm>
          <a:prstGeom prst="rect">
            <a:avLst/>
          </a:prstGeom>
        </p:spPr>
      </p:pic>
      <p:pic>
        <p:nvPicPr>
          <p:cNvPr id="7" name="Picture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CAB711A-E327-448C-A940-FA47A024546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2252" y="4322618"/>
            <a:ext cx="3380507" cy="2535381"/>
          </a:xfrm>
          <a:prstGeom prst="rect">
            <a:avLst/>
          </a:prstGeom>
        </p:spPr>
      </p:pic>
      <p:pic>
        <p:nvPicPr>
          <p:cNvPr id="9" name="Picture 8" descr="A picture containing table, food, sitting&#10;&#10;Description automatically generated">
            <a:extLst>
              <a:ext uri="{FF2B5EF4-FFF2-40B4-BE49-F238E27FC236}">
                <a16:creationId xmlns:a16="http://schemas.microsoft.com/office/drawing/2014/main" id="{FFD7AAFB-01E4-4CDD-ADF1-60C033D262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43" y="4340353"/>
            <a:ext cx="4410363" cy="2485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62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Opsamling af erfaringer og læring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Bestyrelsen skal have oprigtigt ønske om reel medbestemmelse for medlemmerne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En vis styring / ”framing” af medlemsmøder nødvendig – men ikke for meget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Vær tydelig omkring medlemsmødets formål, beslutningskompetence og især ”ikke-beslutningskompetence”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Aktivering af deltagerne afgørende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Bestyrelsen skal holde forholdsvis lav profil på cafe-aften / ”åbent bestyrelsesmøde”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Helt afgørende, at (nogle) aktiviteter efterfølgende gennemføres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Kommunikation meget vigtig, så medlemmerne kan se, at de har reel indflydelse</a:t>
            </a:r>
          </a:p>
        </p:txBody>
      </p:sp>
    </p:spTree>
    <p:extLst>
      <p:ext uri="{BB962C8B-B14F-4D97-AF65-F5344CB8AC3E}">
        <p14:creationId xmlns:p14="http://schemas.microsoft.com/office/powerpoint/2010/main" val="9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162902"/>
            <a:ext cx="10515600" cy="532497"/>
          </a:xfrm>
        </p:spPr>
        <p:txBody>
          <a:bodyPr/>
          <a:lstStyle/>
          <a:p>
            <a:r>
              <a:rPr lang="da-DK" sz="28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Cafeaften januar 2019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200" y="668834"/>
            <a:ext cx="5457092" cy="1353395"/>
          </a:xfrm>
        </p:spPr>
        <p:txBody>
          <a:bodyPr>
            <a:normAutofit fontScale="92500" lnSpcReduction="10000"/>
          </a:bodyPr>
          <a:lstStyle/>
          <a:p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Hvert fjerde seniormedlem deltog</a:t>
            </a:r>
          </a:p>
          <a:p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Højt engagement, mange gode ideer – og godt humør</a:t>
            </a:r>
          </a:p>
          <a:p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Aktiviteter udvalgt på grundlag af afstemning</a:t>
            </a:r>
          </a:p>
          <a:p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Langt de fleste aktiviteter gennemført/bliver gennemført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E9903E-A0BA-4BA9-BAD5-D43520E1BA1F}"/>
              </a:ext>
            </a:extLst>
          </p:cNvPr>
          <p:cNvSpPr txBox="1"/>
          <p:nvPr/>
        </p:nvSpPr>
        <p:spPr>
          <a:xfrm rot="21042892">
            <a:off x="897903" y="2354714"/>
            <a:ext cx="5055577" cy="4031873"/>
          </a:xfrm>
          <a:prstGeom prst="rect">
            <a:avLst/>
          </a:prstGeom>
          <a:solidFill>
            <a:schemeClr val="accent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Vinterfest/-komsammen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Skumtennis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Fællesspil i Skanderborg, gerne niveauopdelt og mere end 3 gange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Temadag i løbet af vinteren, f.eks. </a:t>
            </a:r>
            <a:r>
              <a:rPr lang="da-DK" sz="1600" b="1" dirty="0" err="1">
                <a:solidFill>
                  <a:schemeClr val="lt1"/>
                </a:solidFill>
                <a:latin typeface="+mn-lt"/>
              </a:rPr>
              <a:t>padeltennis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Hyre træner en vinter formiddag for øvede / let øvede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Opdatering af indholdet på hjemmesiden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pPr lvl="0"/>
            <a:r>
              <a:rPr lang="da-DK" sz="1600" b="1" dirty="0">
                <a:solidFill>
                  <a:schemeClr val="lt1"/>
                </a:solidFill>
                <a:latin typeface="+mn-lt"/>
              </a:rPr>
              <a:t>Lukket FB gruppe, f.eks. til spillerbørs, beskeder, etc.</a:t>
            </a:r>
            <a:br>
              <a:rPr lang="da-DK" sz="1600" b="1" dirty="0">
                <a:solidFill>
                  <a:schemeClr val="lt1"/>
                </a:solidFill>
                <a:latin typeface="+mn-lt"/>
              </a:rPr>
            </a:br>
            <a:endParaRPr lang="da-DK" sz="1600" b="1" dirty="0">
              <a:solidFill>
                <a:schemeClr val="lt1"/>
              </a:solidFill>
              <a:latin typeface="+mn-lt"/>
            </a:endParaRPr>
          </a:p>
          <a:p>
            <a:endParaRPr lang="da-DK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BFBA21-106B-41D9-A170-A0229A3C98EF}"/>
              </a:ext>
            </a:extLst>
          </p:cNvPr>
          <p:cNvSpPr/>
          <p:nvPr/>
        </p:nvSpPr>
        <p:spPr>
          <a:xfrm rot="905603">
            <a:off x="6875584" y="729762"/>
            <a:ext cx="4501662" cy="56094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da-DK" sz="1600" b="1" dirty="0"/>
              <a:t>Niveaudeling ved fællesspil og </a:t>
            </a:r>
            <a:r>
              <a:rPr lang="da-DK" sz="1600" b="1" dirty="0" err="1"/>
              <a:t>enkeltdags</a:t>
            </a:r>
            <a:r>
              <a:rPr lang="da-DK" sz="1600" b="1" dirty="0"/>
              <a:t>- arrangementer, etc.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Få mere øvede til at spille med mindre øvede som hjælp til udvikling af færdigheder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Turnering hvor alle spiller med røde eller orange bolde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Differentieret træningstilbud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Boldmaskine instruktion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Gode udendørs stole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Færdiggørelse af badefaciliteter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Nøgleboks/kode</a:t>
            </a:r>
            <a:br>
              <a:rPr lang="da-DK" sz="1600" b="1" dirty="0"/>
            </a:br>
            <a:endParaRPr lang="da-DK" sz="1600" b="1" dirty="0"/>
          </a:p>
          <a:p>
            <a:pPr lvl="0"/>
            <a:r>
              <a:rPr lang="da-DK" sz="1600" b="1" dirty="0"/>
              <a:t>Lys på 1-2 baner?</a:t>
            </a:r>
            <a:br>
              <a:rPr lang="da-DK" sz="1600" b="1" dirty="0"/>
            </a:br>
            <a:endParaRPr lang="da-DK" sz="1600" b="1" dirty="0"/>
          </a:p>
        </p:txBody>
      </p:sp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FC14BEA0-DD37-477A-B265-FBAC1A7E5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786298" y="2332897"/>
            <a:ext cx="528405" cy="528405"/>
          </a:xfrm>
          <a:prstGeom prst="rect">
            <a:avLst/>
          </a:prstGeom>
        </p:spPr>
      </p:pic>
      <p:pic>
        <p:nvPicPr>
          <p:cNvPr id="10" name="Graphic 9" descr="Checkmark">
            <a:extLst>
              <a:ext uri="{FF2B5EF4-FFF2-40B4-BE49-F238E27FC236}">
                <a16:creationId xmlns:a16="http://schemas.microsoft.com/office/drawing/2014/main" id="{EE405FB3-B277-4015-B9A8-DDBB390F9B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8635" y="3685477"/>
            <a:ext cx="528405" cy="528405"/>
          </a:xfrm>
          <a:prstGeom prst="rect">
            <a:avLst/>
          </a:prstGeom>
        </p:spPr>
      </p:pic>
      <p:pic>
        <p:nvPicPr>
          <p:cNvPr id="11" name="Graphic 10" descr="Checkmark">
            <a:extLst>
              <a:ext uri="{FF2B5EF4-FFF2-40B4-BE49-F238E27FC236}">
                <a16:creationId xmlns:a16="http://schemas.microsoft.com/office/drawing/2014/main" id="{55709611-6CFD-4C52-900D-0FC592C40A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1824" y="4695089"/>
            <a:ext cx="528405" cy="528405"/>
          </a:xfrm>
          <a:prstGeom prst="rect">
            <a:avLst/>
          </a:prstGeom>
        </p:spPr>
      </p:pic>
      <p:pic>
        <p:nvPicPr>
          <p:cNvPr id="12" name="Graphic 11" descr="Checkmark">
            <a:extLst>
              <a:ext uri="{FF2B5EF4-FFF2-40B4-BE49-F238E27FC236}">
                <a16:creationId xmlns:a16="http://schemas.microsoft.com/office/drawing/2014/main" id="{3C71EC9E-61AC-4406-AB5E-3D80EA47AC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57698" y="4991694"/>
            <a:ext cx="528405" cy="528405"/>
          </a:xfrm>
          <a:prstGeom prst="rect">
            <a:avLst/>
          </a:prstGeom>
        </p:spPr>
      </p:pic>
      <p:pic>
        <p:nvPicPr>
          <p:cNvPr id="13" name="Graphic 12" descr="Checkmark">
            <a:extLst>
              <a:ext uri="{FF2B5EF4-FFF2-40B4-BE49-F238E27FC236}">
                <a16:creationId xmlns:a16="http://schemas.microsoft.com/office/drawing/2014/main" id="{40CBC4CC-4BE0-4D9D-B6A9-C3907A23D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012959" y="1389184"/>
            <a:ext cx="528405" cy="528405"/>
          </a:xfrm>
          <a:prstGeom prst="rect">
            <a:avLst/>
          </a:prstGeom>
        </p:spPr>
      </p:pic>
      <p:pic>
        <p:nvPicPr>
          <p:cNvPr id="14" name="Graphic 13" descr="Checkmark">
            <a:extLst>
              <a:ext uri="{FF2B5EF4-FFF2-40B4-BE49-F238E27FC236}">
                <a16:creationId xmlns:a16="http://schemas.microsoft.com/office/drawing/2014/main" id="{C641B786-3FF9-40C9-B632-8FD3D12774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83098" y="3059719"/>
            <a:ext cx="528405" cy="528405"/>
          </a:xfrm>
          <a:prstGeom prst="rect">
            <a:avLst/>
          </a:prstGeom>
        </p:spPr>
      </p:pic>
      <p:pic>
        <p:nvPicPr>
          <p:cNvPr id="15" name="Graphic 14" descr="Checkmark">
            <a:extLst>
              <a:ext uri="{FF2B5EF4-FFF2-40B4-BE49-F238E27FC236}">
                <a16:creationId xmlns:a16="http://schemas.microsoft.com/office/drawing/2014/main" id="{2AAC3BA2-5AE7-45DD-A509-143829E0C8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4477" y="3508128"/>
            <a:ext cx="528405" cy="528405"/>
          </a:xfrm>
          <a:prstGeom prst="rect">
            <a:avLst/>
          </a:prstGeom>
        </p:spPr>
      </p:pic>
      <p:pic>
        <p:nvPicPr>
          <p:cNvPr id="16" name="Graphic 15" descr="Checkmark">
            <a:extLst>
              <a:ext uri="{FF2B5EF4-FFF2-40B4-BE49-F238E27FC236}">
                <a16:creationId xmlns:a16="http://schemas.microsoft.com/office/drawing/2014/main" id="{B9396F1E-9FF9-4A28-B356-5A625FB220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68698" y="3912583"/>
            <a:ext cx="528405" cy="528405"/>
          </a:xfrm>
          <a:prstGeom prst="rect">
            <a:avLst/>
          </a:prstGeom>
        </p:spPr>
      </p:pic>
      <p:pic>
        <p:nvPicPr>
          <p:cNvPr id="17" name="Graphic 16" descr="Checkmark">
            <a:extLst>
              <a:ext uri="{FF2B5EF4-FFF2-40B4-BE49-F238E27FC236}">
                <a16:creationId xmlns:a16="http://schemas.microsoft.com/office/drawing/2014/main" id="{DA801942-2999-42F7-822D-EC0B943CB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280874" y="4659921"/>
            <a:ext cx="528405" cy="528405"/>
          </a:xfrm>
          <a:prstGeom prst="rect">
            <a:avLst/>
          </a:prstGeom>
        </p:spPr>
      </p:pic>
      <p:pic>
        <p:nvPicPr>
          <p:cNvPr id="20" name="Graphic 19" descr="Checkmark">
            <a:extLst>
              <a:ext uri="{FF2B5EF4-FFF2-40B4-BE49-F238E27FC236}">
                <a16:creationId xmlns:a16="http://schemas.microsoft.com/office/drawing/2014/main" id="{CC40F987-34B4-4870-8159-63E76C65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921319" y="3663466"/>
            <a:ext cx="528405" cy="528405"/>
          </a:xfrm>
          <a:prstGeom prst="rect">
            <a:avLst/>
          </a:prstGeom>
        </p:spPr>
      </p:pic>
      <p:pic>
        <p:nvPicPr>
          <p:cNvPr id="21" name="Graphic 20" descr="Checkmark">
            <a:extLst>
              <a:ext uri="{FF2B5EF4-FFF2-40B4-BE49-F238E27FC236}">
                <a16:creationId xmlns:a16="http://schemas.microsoft.com/office/drawing/2014/main" id="{9612E4C4-A754-4D59-B2CE-F3B86F9FD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74164" y="4314099"/>
            <a:ext cx="528405" cy="528405"/>
          </a:xfrm>
          <a:prstGeom prst="rect">
            <a:avLst/>
          </a:prstGeom>
        </p:spPr>
      </p:pic>
      <p:pic>
        <p:nvPicPr>
          <p:cNvPr id="22" name="Graphic 21" descr="Checkmark">
            <a:extLst>
              <a:ext uri="{FF2B5EF4-FFF2-40B4-BE49-F238E27FC236}">
                <a16:creationId xmlns:a16="http://schemas.microsoft.com/office/drawing/2014/main" id="{38E02FE0-A044-4752-9EDA-CFD8950401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59393" y="2212730"/>
            <a:ext cx="528405" cy="528405"/>
          </a:xfrm>
          <a:prstGeom prst="rect">
            <a:avLst/>
          </a:prstGeom>
        </p:spPr>
      </p:pic>
      <p:pic>
        <p:nvPicPr>
          <p:cNvPr id="23" name="Graphic 22" descr="Checkmark">
            <a:extLst>
              <a:ext uri="{FF2B5EF4-FFF2-40B4-BE49-F238E27FC236}">
                <a16:creationId xmlns:a16="http://schemas.microsoft.com/office/drawing/2014/main" id="{89053A18-C054-4989-A1BF-833D318659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22071" y="2942495"/>
            <a:ext cx="528405" cy="52840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55476422-CB04-4A7D-BFE8-6076B5C164D4}"/>
              </a:ext>
            </a:extLst>
          </p:cNvPr>
          <p:cNvSpPr txBox="1"/>
          <p:nvPr/>
        </p:nvSpPr>
        <p:spPr>
          <a:xfrm>
            <a:off x="4739107" y="3619907"/>
            <a:ext cx="12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6"/>
                </a:solidFill>
              </a:rPr>
              <a:t>(     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BFEB9B6-34A4-4F70-AF34-B1E8F41D25B3}"/>
              </a:ext>
            </a:extLst>
          </p:cNvPr>
          <p:cNvSpPr txBox="1"/>
          <p:nvPr/>
        </p:nvSpPr>
        <p:spPr>
          <a:xfrm>
            <a:off x="5166376" y="4287315"/>
            <a:ext cx="12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6"/>
                </a:solidFill>
              </a:rPr>
              <a:t>(     )</a:t>
            </a:r>
          </a:p>
        </p:txBody>
      </p:sp>
      <p:pic>
        <p:nvPicPr>
          <p:cNvPr id="26" name="Graphic 25" descr="Close">
            <a:extLst>
              <a:ext uri="{FF2B5EF4-FFF2-40B4-BE49-F238E27FC236}">
                <a16:creationId xmlns:a16="http://schemas.microsoft.com/office/drawing/2014/main" id="{A38FAE76-5730-4AB3-8871-0739AC4CDC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58857" y="3042145"/>
            <a:ext cx="528405" cy="528405"/>
          </a:xfrm>
          <a:prstGeom prst="rect">
            <a:avLst/>
          </a:prstGeom>
        </p:spPr>
      </p:pic>
      <p:pic>
        <p:nvPicPr>
          <p:cNvPr id="28" name="Graphic 27" descr="Close">
            <a:extLst>
              <a:ext uri="{FF2B5EF4-FFF2-40B4-BE49-F238E27FC236}">
                <a16:creationId xmlns:a16="http://schemas.microsoft.com/office/drawing/2014/main" id="{C6748B0C-F41C-4C75-BCF7-BF7291DF9E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77913" y="4733197"/>
            <a:ext cx="528405" cy="528405"/>
          </a:xfrm>
          <a:prstGeom prst="rect">
            <a:avLst/>
          </a:prstGeom>
        </p:spPr>
      </p:pic>
      <p:pic>
        <p:nvPicPr>
          <p:cNvPr id="29" name="Graphic 28" descr="Close">
            <a:extLst>
              <a:ext uri="{FF2B5EF4-FFF2-40B4-BE49-F238E27FC236}">
                <a16:creationId xmlns:a16="http://schemas.microsoft.com/office/drawing/2014/main" id="{E4F5471E-A0F3-4FA9-99DB-680CA1FDA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825160" y="5251940"/>
            <a:ext cx="528405" cy="528405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C92B6AB-3798-46E6-ACAC-F0A0BDCA39F6}"/>
              </a:ext>
            </a:extLst>
          </p:cNvPr>
          <p:cNvSpPr txBox="1"/>
          <p:nvPr/>
        </p:nvSpPr>
        <p:spPr>
          <a:xfrm>
            <a:off x="10186785" y="2194748"/>
            <a:ext cx="12485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6"/>
                </a:solidFill>
              </a:rPr>
              <a:t>(     )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19E242-FEF6-48A3-A698-590413A08CA6}"/>
              </a:ext>
            </a:extLst>
          </p:cNvPr>
          <p:cNvSpPr/>
          <p:nvPr/>
        </p:nvSpPr>
        <p:spPr>
          <a:xfrm rot="21195598">
            <a:off x="9615906" y="3434980"/>
            <a:ext cx="437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3200" dirty="0">
                <a:solidFill>
                  <a:schemeClr val="accent6"/>
                </a:solidFill>
              </a:rPr>
              <a:t>)</a:t>
            </a:r>
            <a:endParaRPr lang="da-DK" sz="32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F5D42BD-777D-4463-B10D-3081E785DA8A}"/>
              </a:ext>
            </a:extLst>
          </p:cNvPr>
          <p:cNvSpPr/>
          <p:nvPr/>
        </p:nvSpPr>
        <p:spPr>
          <a:xfrm rot="21143573">
            <a:off x="8928112" y="3481123"/>
            <a:ext cx="3209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dirty="0">
                <a:solidFill>
                  <a:schemeClr val="accent6"/>
                </a:solidFill>
              </a:rPr>
              <a:t>(</a:t>
            </a:r>
            <a:endParaRPr lang="da-DK" sz="320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4D5729A-142F-4B91-9DE5-C25F90EB9E3B}"/>
              </a:ext>
            </a:extLst>
          </p:cNvPr>
          <p:cNvSpPr/>
          <p:nvPr/>
        </p:nvSpPr>
        <p:spPr>
          <a:xfrm rot="19531393">
            <a:off x="4608290" y="643743"/>
            <a:ext cx="3415754" cy="786523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>
                <a:solidFill>
                  <a:srgbClr val="FF0000"/>
                </a:solidFill>
              </a:rPr>
              <a:t>Vist på generalforsamling</a:t>
            </a:r>
          </a:p>
        </p:txBody>
      </p:sp>
    </p:spTree>
    <p:extLst>
      <p:ext uri="{BB962C8B-B14F-4D97-AF65-F5344CB8AC3E}">
        <p14:creationId xmlns:p14="http://schemas.microsoft.com/office/powerpoint/2010/main" val="383478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Opsamling af erfaringer og læring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Bestyrelsen skal have oprigtigt ønske om reel medbestemmelse for medlemmerne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En vis styring / ”framing” af medlemsmøder nødvendig – men ikke for meget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Vær tydelig omkring medlemsmødets formål, beslutningskompetence og især ”ikke-beslutningskompetence”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Aktivering af deltagerne afgørende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Bestyrelsen skal holde forholdsvis lav profil på cafe-aften / ”åbent bestyrelsesmøde”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Helt afgørende, at (nogle) aktiviteter efterfølgende gennemføres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Kommunikation meget vigtig, så medlemmerne kan se, at de har reel indflydelse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BD532EF6-17A7-4967-96D4-AAF034276374}"/>
              </a:ext>
            </a:extLst>
          </p:cNvPr>
          <p:cNvSpPr/>
          <p:nvPr/>
        </p:nvSpPr>
        <p:spPr>
          <a:xfrm>
            <a:off x="4633546" y="4695092"/>
            <a:ext cx="509954" cy="914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C6A078-B44D-4C10-99C9-AA3E58861949}"/>
              </a:ext>
            </a:extLst>
          </p:cNvPr>
          <p:cNvSpPr txBox="1"/>
          <p:nvPr/>
        </p:nvSpPr>
        <p:spPr>
          <a:xfrm>
            <a:off x="2066197" y="5873262"/>
            <a:ext cx="56270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dirty="0">
                <a:solidFill>
                  <a:schemeClr val="accent5">
                    <a:lumMod val="50000"/>
                  </a:schemeClr>
                </a:solidFill>
              </a:rPr>
              <a:t>Det fungerer virkelig godt (for os)!!</a:t>
            </a:r>
            <a:endParaRPr lang="da-DK" sz="2800" dirty="0"/>
          </a:p>
        </p:txBody>
      </p:sp>
    </p:spTree>
    <p:extLst>
      <p:ext uri="{BB962C8B-B14F-4D97-AF65-F5344CB8AC3E}">
        <p14:creationId xmlns:p14="http://schemas.microsoft.com/office/powerpoint/2010/main" val="420414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Et par få ord om transparens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Ærlig og jævnlig kommunikation fra bestyrelsen – også om ”ubehagelige” emner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Åbenhed gælder også aflønning (trænere aflønnet i Ry – absolut ikke andre)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Altid villig til at drøfte og/eller forklare ting, når man møder medlemmer på banerne m.v.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Bestyrelsesmøder afholdes i fællesrum i klubhuset (i sommerhalvåret)</a:t>
            </a:r>
          </a:p>
        </p:txBody>
      </p:sp>
    </p:spTree>
    <p:extLst>
      <p:ext uri="{BB962C8B-B14F-4D97-AF65-F5344CB8AC3E}">
        <p14:creationId xmlns:p14="http://schemas.microsoft.com/office/powerpoint/2010/main" val="888004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Rectangle 71">
            <a:extLst>
              <a:ext uri="{FF2B5EF4-FFF2-40B4-BE49-F238E27FC236}">
                <a16:creationId xmlns:a16="http://schemas.microsoft.com/office/drawing/2014/main" id="{9425D4AB-CD98-4DD6-9398-3C8961DE0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69" y="0"/>
            <a:ext cx="755293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97818316-E7CB-4E73-AF79-E9CAB873E7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525" y="310586"/>
            <a:ext cx="5350170" cy="937189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Modtagelse af nye medlemmer</a:t>
            </a:r>
            <a:endParaRPr lang="en-GB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D8B47C9F-A960-4902-8507-38F18DD3D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6695" y="511733"/>
            <a:ext cx="1857636" cy="185763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0A9236-CE7B-4AA7-AFD0-B01C8BAFC5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8600" y="638422"/>
            <a:ext cx="1044581" cy="161858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163" y="1608992"/>
            <a:ext cx="5126752" cy="493842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a-DK" sz="1800" u="sng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Voksne nybegyndere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1 måneds gratis prøvetid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20% rabat på medlemskab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Får ketsjer ved indmeldelse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1 times gratis træning per uge hele sæsonen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Røde/orange/grønne bolde kan lånes gratis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da-DK" sz="1800" u="sng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Voksne (nye) øvede medlemmer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Alle kontaktes telefonisk for at byde velkommen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Tilbud om eksisterende medlem som mentor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Gratis 3 x 2 timers (hold)træning (også socialt aspekt)</a:t>
            </a:r>
          </a:p>
        </p:txBody>
      </p:sp>
      <p:sp>
        <p:nvSpPr>
          <p:cNvPr id="78" name="Oval 77">
            <a:extLst>
              <a:ext uri="{FF2B5EF4-FFF2-40B4-BE49-F238E27FC236}">
                <a16:creationId xmlns:a16="http://schemas.microsoft.com/office/drawing/2014/main" id="{D4E15E95-445D-4A45-BC1E-8468CE170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19677" y="2933578"/>
            <a:ext cx="2737876" cy="2737876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reeform 75">
            <a:extLst>
              <a:ext uri="{FF2B5EF4-FFF2-40B4-BE49-F238E27FC236}">
                <a16:creationId xmlns:a16="http://schemas.microsoft.com/office/drawing/2014/main" id="{133B9781-B73C-44F8-97CB-D1807A63BB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996" y="-26552"/>
            <a:ext cx="4082004" cy="3428999"/>
          </a:xfrm>
          <a:custGeom>
            <a:avLst/>
            <a:gdLst>
              <a:gd name="connsiteX0" fmla="*/ 350681 w 4082004"/>
              <a:gd name="connsiteY0" fmla="*/ 0 h 3428999"/>
              <a:gd name="connsiteX1" fmla="*/ 4082004 w 4082004"/>
              <a:gd name="connsiteY1" fmla="*/ 0 h 3428999"/>
              <a:gd name="connsiteX2" fmla="*/ 4082004 w 4082004"/>
              <a:gd name="connsiteY2" fmla="*/ 2444823 h 3428999"/>
              <a:gd name="connsiteX3" fmla="*/ 4081788 w 4082004"/>
              <a:gd name="connsiteY3" fmla="*/ 2445178 h 3428999"/>
              <a:gd name="connsiteX4" fmla="*/ 2231442 w 4082004"/>
              <a:gd name="connsiteY4" fmla="*/ 3428999 h 3428999"/>
              <a:gd name="connsiteX5" fmla="*/ 0 w 4082004"/>
              <a:gd name="connsiteY5" fmla="*/ 1197557 h 3428999"/>
              <a:gd name="connsiteX6" fmla="*/ 269323 w 4082004"/>
              <a:gd name="connsiteY6" fmla="*/ 133920 h 3428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82004" h="3428999">
                <a:moveTo>
                  <a:pt x="350681" y="0"/>
                </a:moveTo>
                <a:lnTo>
                  <a:pt x="4082004" y="0"/>
                </a:lnTo>
                <a:lnTo>
                  <a:pt x="4082004" y="2444823"/>
                </a:lnTo>
                <a:lnTo>
                  <a:pt x="4081788" y="2445178"/>
                </a:lnTo>
                <a:cubicBezTo>
                  <a:pt x="3680782" y="3038745"/>
                  <a:pt x="3001686" y="3428999"/>
                  <a:pt x="2231442" y="3428999"/>
                </a:cubicBezTo>
                <a:cubicBezTo>
                  <a:pt x="999051" y="3428999"/>
                  <a:pt x="0" y="2429948"/>
                  <a:pt x="0" y="1197557"/>
                </a:cubicBezTo>
                <a:cubicBezTo>
                  <a:pt x="0" y="812435"/>
                  <a:pt x="97564" y="450100"/>
                  <a:pt x="269323" y="13392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2" descr="https://www.rytennis.dk/cms/Clubry/ClubImages/Indstik%20Born-Unge_1_Page_1.jpg">
            <a:extLst>
              <a:ext uri="{FF2B5EF4-FFF2-40B4-BE49-F238E27FC236}">
                <a16:creationId xmlns:a16="http://schemas.microsoft.com/office/drawing/2014/main" id="{E64EB5B7-794F-49EB-B2D7-602B9C4E27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63555" y="117959"/>
            <a:ext cx="1726844" cy="2646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54A1C4-3BB8-497C-9AAC-784A6B3862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2965" y="3145542"/>
            <a:ext cx="1019078" cy="2191568"/>
          </a:xfrm>
          <a:prstGeom prst="rect">
            <a:avLst/>
          </a:prstGeom>
        </p:spPr>
      </p:pic>
      <p:sp>
        <p:nvSpPr>
          <p:cNvPr id="82" name="Freeform 79">
            <a:extLst>
              <a:ext uri="{FF2B5EF4-FFF2-40B4-BE49-F238E27FC236}">
                <a16:creationId xmlns:a16="http://schemas.microsoft.com/office/drawing/2014/main" id="{1FCEDCAD-7B1A-4AE2-818E-D93A48758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23618" y="4326947"/>
            <a:ext cx="3068382" cy="2540529"/>
          </a:xfrm>
          <a:custGeom>
            <a:avLst/>
            <a:gdLst>
              <a:gd name="connsiteX0" fmla="*/ 1612418 w 3068382"/>
              <a:gd name="connsiteY0" fmla="*/ 0 h 2540529"/>
              <a:gd name="connsiteX1" fmla="*/ 3030226 w 3068382"/>
              <a:gd name="connsiteY1" fmla="*/ 843844 h 2540529"/>
              <a:gd name="connsiteX2" fmla="*/ 3068382 w 3068382"/>
              <a:gd name="connsiteY2" fmla="*/ 923051 h 2540529"/>
              <a:gd name="connsiteX3" fmla="*/ 3068382 w 3068382"/>
              <a:gd name="connsiteY3" fmla="*/ 2301785 h 2540529"/>
              <a:gd name="connsiteX4" fmla="*/ 3030226 w 3068382"/>
              <a:gd name="connsiteY4" fmla="*/ 2380992 h 2540529"/>
              <a:gd name="connsiteX5" fmla="*/ 2949460 w 3068382"/>
              <a:gd name="connsiteY5" fmla="*/ 2513937 h 2540529"/>
              <a:gd name="connsiteX6" fmla="*/ 2929575 w 3068382"/>
              <a:gd name="connsiteY6" fmla="*/ 2540529 h 2540529"/>
              <a:gd name="connsiteX7" fmla="*/ 295261 w 3068382"/>
              <a:gd name="connsiteY7" fmla="*/ 2540529 h 2540529"/>
              <a:gd name="connsiteX8" fmla="*/ 275376 w 3068382"/>
              <a:gd name="connsiteY8" fmla="*/ 2513937 h 2540529"/>
              <a:gd name="connsiteX9" fmla="*/ 0 w 3068382"/>
              <a:gd name="connsiteY9" fmla="*/ 1612418 h 2540529"/>
              <a:gd name="connsiteX10" fmla="*/ 1612418 w 3068382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8382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8382" y="923051"/>
                </a:lnTo>
                <a:lnTo>
                  <a:pt x="3068382" y="2301785"/>
                </a:lnTo>
                <a:lnTo>
                  <a:pt x="3030226" y="2380992"/>
                </a:lnTo>
                <a:cubicBezTo>
                  <a:pt x="3005403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2">
            <a:extLst>
              <a:ext uri="{FF2B5EF4-FFF2-40B4-BE49-F238E27FC236}">
                <a16:creationId xmlns:a16="http://schemas.microsoft.com/office/drawing/2014/main" id="{939DF2B8-4E88-4197-A956-66F61A93F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30071" y="4635795"/>
            <a:ext cx="1451361" cy="2224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94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Mentor-rollen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955157" y="1550362"/>
            <a:ext cx="6881038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Målet er at integrere nye medlemmer så godt og hurtigt som muligt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Mentor fungerer som kontaktperson for nyt medlem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Proaktiv kontakt til nyt medlem – især de første par måneder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Finde passende makkere/netværk til det nye medlem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Introduktion til fællesspil, træning, turneringer, sociale arrangementer osv.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F658EC-AD8B-41F2-8DB2-39F3612214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1770" y="1625272"/>
            <a:ext cx="4107713" cy="3361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5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Højt aktivitetsniveau – </a:t>
            </a:r>
            <a:r>
              <a:rPr lang="da-DK" sz="3200">
                <a:solidFill>
                  <a:schemeClr val="accent5">
                    <a:lumMod val="50000"/>
                  </a:schemeClr>
                </a:solidFill>
                <a:latin typeface="+mn-lt"/>
              </a:rPr>
              <a:t>og stor opbakning</a:t>
            </a:r>
            <a:endParaRPr lang="da-DK" sz="3200" dirty="0">
              <a:solidFill>
                <a:schemeClr val="accent5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4D64E4C7-C478-44A0-9601-977299940C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18019210"/>
              </p:ext>
            </p:extLst>
          </p:nvPr>
        </p:nvGraphicFramePr>
        <p:xfrm>
          <a:off x="838200" y="1174994"/>
          <a:ext cx="10515597" cy="5603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1285">
                  <a:extLst>
                    <a:ext uri="{9D8B030D-6E8A-4147-A177-3AD203B41FA5}">
                      <a16:colId xmlns:a16="http://schemas.microsoft.com/office/drawing/2014/main" val="893501969"/>
                    </a:ext>
                  </a:extLst>
                </a:gridCol>
                <a:gridCol w="4059113">
                  <a:extLst>
                    <a:ext uri="{9D8B030D-6E8A-4147-A177-3AD203B41FA5}">
                      <a16:colId xmlns:a16="http://schemas.microsoft.com/office/drawing/2014/main" val="2513555465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12291934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a-DK" b="1" dirty="0"/>
                        <a:t>Område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Aktiviteter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/>
                        <a:t>Deltagere 2019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18239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Træning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Juniorer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Voksne nybegyndere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Blå/grøn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Rød/sort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Familietennis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Nye seniormedlemmer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90 +/- eller hvert andet medlem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00164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Drop-in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37 eller hvert tredje seniormedlem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2719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Fællesspil vinter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3 x i Skanderborg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15 +/-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660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Klubmesterskab, seniorer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39 eller hvert tredje seniormedlem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0001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Skumtennis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Baner i hallen fredag i vintersæson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Ganske mange…………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4995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Sociale arrangementer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Spisninger familietennis hver måned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Spisning afslutning Drop-in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Spisning i forbindelse med skumtennis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Finaler i Grand Slam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2 x klubfest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Liv ved klubhuset</a:t>
                      </a:r>
                    </a:p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M.v.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a-DK" b="1" dirty="0">
                          <a:solidFill>
                            <a:srgbClr val="002060"/>
                          </a:solidFill>
                        </a:rPr>
                        <a:t>Mange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622019"/>
                  </a:ext>
                </a:extLst>
              </a:tr>
            </a:tbl>
          </a:graphicData>
        </a:graphic>
      </p:graphicFrame>
      <p:pic>
        <p:nvPicPr>
          <p:cNvPr id="9" name="Picture 4">
            <a:extLst>
              <a:ext uri="{FF2B5EF4-FFF2-40B4-BE49-F238E27FC236}">
                <a16:creationId xmlns:a16="http://schemas.microsoft.com/office/drawing/2014/main" id="{E3B0E409-24B7-45FF-ACC1-10FF0E34439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917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Medlemmer</a:t>
            </a:r>
            <a:endParaRPr lang="en-GB" sz="32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AFF77A42-FA95-4D99-801E-832F106D93FC}"/>
              </a:ext>
            </a:extLst>
          </p:cNvPr>
          <p:cNvSpPr/>
          <p:nvPr/>
        </p:nvSpPr>
        <p:spPr>
          <a:xfrm>
            <a:off x="10066467" y="1681167"/>
            <a:ext cx="1957754" cy="1582615"/>
          </a:xfrm>
          <a:prstGeom prst="cloudCallout">
            <a:avLst>
              <a:gd name="adj1" fmla="val -86464"/>
              <a:gd name="adj2" fmla="val 894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53% senior fremgang sidste 2 år</a:t>
            </a: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C48C206A-8F16-4CD9-A11D-AEF03C02D3A1}"/>
              </a:ext>
            </a:extLst>
          </p:cNvPr>
          <p:cNvSpPr/>
          <p:nvPr/>
        </p:nvSpPr>
        <p:spPr>
          <a:xfrm>
            <a:off x="10066467" y="3594219"/>
            <a:ext cx="2038847" cy="1582613"/>
          </a:xfrm>
          <a:prstGeom prst="cloudCallout">
            <a:avLst>
              <a:gd name="adj1" fmla="val -84804"/>
              <a:gd name="adj2" fmla="val 2366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Junior mere end fordoblet sidste 2 år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B712D1-09C8-418A-80F3-2CBEF00808A7}"/>
              </a:ext>
            </a:extLst>
          </p:cNvPr>
          <p:cNvGraphicFramePr>
            <a:graphicFrameLocks/>
          </p:cNvGraphicFramePr>
          <p:nvPr/>
        </p:nvGraphicFramePr>
        <p:xfrm>
          <a:off x="536896" y="1180041"/>
          <a:ext cx="9115104" cy="518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hought Bubble: Cloud 9">
            <a:extLst>
              <a:ext uri="{FF2B5EF4-FFF2-40B4-BE49-F238E27FC236}">
                <a16:creationId xmlns:a16="http://schemas.microsoft.com/office/drawing/2014/main" id="{6570EFF6-8DA6-493B-B4BB-DDD264CAECD0}"/>
              </a:ext>
            </a:extLst>
          </p:cNvPr>
          <p:cNvSpPr/>
          <p:nvPr/>
        </p:nvSpPr>
        <p:spPr>
          <a:xfrm>
            <a:off x="7222922" y="602567"/>
            <a:ext cx="2755782" cy="1243012"/>
          </a:xfrm>
          <a:prstGeom prst="cloudCallout">
            <a:avLst>
              <a:gd name="adj1" fmla="val 24423"/>
              <a:gd name="adj2" fmla="val 1518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70%  fremgang totalt sidste 2 år</a:t>
            </a:r>
          </a:p>
        </p:txBody>
      </p:sp>
    </p:spTree>
    <p:extLst>
      <p:ext uri="{BB962C8B-B14F-4D97-AF65-F5344CB8AC3E}">
        <p14:creationId xmlns:p14="http://schemas.microsoft.com/office/powerpoint/2010/main" val="159594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Aldersfordeling medlemmer 2017-19</a:t>
            </a:r>
            <a:endParaRPr lang="en-GB" sz="3200" dirty="0">
              <a:latin typeface="+mn-lt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7654D65-6D06-44C2-BD15-D7CA07EB0BE8}"/>
              </a:ext>
            </a:extLst>
          </p:cNvPr>
          <p:cNvSpPr/>
          <p:nvPr/>
        </p:nvSpPr>
        <p:spPr>
          <a:xfrm>
            <a:off x="1551015" y="1288410"/>
            <a:ext cx="1821359" cy="698439"/>
          </a:xfrm>
          <a:prstGeom prst="cloudCallout">
            <a:avLst>
              <a:gd name="adj1" fmla="val 36012"/>
              <a:gd name="adj2" fmla="val 1137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3-dobling!</a:t>
            </a:r>
            <a:endParaRPr lang="en-GB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77FB721E-30BC-4B50-AA67-06BB3E69C09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6986183"/>
              </p:ext>
            </p:extLst>
          </p:nvPr>
        </p:nvGraphicFramePr>
        <p:xfrm>
          <a:off x="1149292" y="1543936"/>
          <a:ext cx="9898542" cy="5119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Oval 8"/>
          <p:cNvSpPr/>
          <p:nvPr/>
        </p:nvSpPr>
        <p:spPr>
          <a:xfrm>
            <a:off x="7885651" y="3816991"/>
            <a:ext cx="2457975" cy="2650921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hought Bubble: Cloud 4"/>
          <p:cNvSpPr/>
          <p:nvPr/>
        </p:nvSpPr>
        <p:spPr>
          <a:xfrm>
            <a:off x="9525729" y="1852657"/>
            <a:ext cx="2230512" cy="1468326"/>
          </a:xfrm>
          <a:prstGeom prst="cloudCallout">
            <a:avLst>
              <a:gd name="adj1" fmla="val -49130"/>
              <a:gd name="adj2" fmla="val 8639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60+ andel af seniorspillere</a:t>
            </a:r>
          </a:p>
          <a:p>
            <a:pPr algn="ctr"/>
            <a:r>
              <a:rPr lang="da-DK" dirty="0"/>
              <a:t>2017: 47%</a:t>
            </a:r>
          </a:p>
          <a:p>
            <a:pPr algn="ctr"/>
            <a:r>
              <a:rPr lang="da-DK" dirty="0"/>
              <a:t>2019: 33%</a:t>
            </a:r>
            <a:endParaRPr lang="en-GB" dirty="0"/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B0076DED-2D12-4C15-B549-6C3209656000}"/>
              </a:ext>
            </a:extLst>
          </p:cNvPr>
          <p:cNvSpPr/>
          <p:nvPr/>
        </p:nvSpPr>
        <p:spPr>
          <a:xfrm rot="16835693">
            <a:off x="1877965" y="3488976"/>
            <a:ext cx="2250640" cy="237678"/>
          </a:xfrm>
          <a:prstGeom prst="rightArrow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21C7AA-D033-466E-BC8F-2F771AFE0B6F}"/>
              </a:ext>
            </a:extLst>
          </p:cNvPr>
          <p:cNvSpPr/>
          <p:nvPr/>
        </p:nvSpPr>
        <p:spPr>
          <a:xfrm rot="18228449">
            <a:off x="5651726" y="4252543"/>
            <a:ext cx="1522365" cy="62269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23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Situationen 2015/2016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Oplevet stor medlemstilbagegang over mange år (næste slide)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Elendig økonomi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Nyt klubhus kostede 400.000 kr. mod budgetteret 240.000 kr.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a-DK" sz="16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- 50 kr. på kontoen ved udgangen af 2016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Ny bestyrelse – ny begyndelse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Ikke stort engagement blandt medlemmerne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Sociale liv begrænset</a:t>
            </a:r>
          </a:p>
        </p:txBody>
      </p:sp>
    </p:spTree>
    <p:extLst>
      <p:ext uri="{BB962C8B-B14F-4D97-AF65-F5344CB8AC3E}">
        <p14:creationId xmlns:p14="http://schemas.microsoft.com/office/powerpoint/2010/main" val="341479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826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Medlemsudvikling 2018 til 2019</a:t>
            </a:r>
            <a:endParaRPr lang="en-GB" sz="3200" dirty="0">
              <a:latin typeface="+mn-lt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FE1817C-53BD-4D24-BB1B-B52A7C0689CC}"/>
              </a:ext>
            </a:extLst>
          </p:cNvPr>
          <p:cNvSpPr/>
          <p:nvPr/>
        </p:nvSpPr>
        <p:spPr>
          <a:xfrm>
            <a:off x="3800211" y="1560352"/>
            <a:ext cx="2877426" cy="12751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137 medlemmer 2018</a:t>
            </a:r>
          </a:p>
          <a:p>
            <a:pPr algn="ctr"/>
            <a:r>
              <a:rPr lang="da-DK" b="1" dirty="0"/>
              <a:t>(35 jun. &amp; 102 sen.)</a:t>
            </a: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75F3699-57DC-4A07-B7B4-727B63563A76}"/>
              </a:ext>
            </a:extLst>
          </p:cNvPr>
          <p:cNvSpPr/>
          <p:nvPr/>
        </p:nvSpPr>
        <p:spPr>
          <a:xfrm rot="1865219">
            <a:off x="6526648" y="2539823"/>
            <a:ext cx="2327110" cy="84703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Mistet 13 seniorer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id="{C9D42714-7D87-489A-AD3D-4DE9EDEFE95C}"/>
              </a:ext>
            </a:extLst>
          </p:cNvPr>
          <p:cNvSpPr/>
          <p:nvPr/>
        </p:nvSpPr>
        <p:spPr>
          <a:xfrm rot="19973219">
            <a:off x="1455282" y="2675831"/>
            <a:ext cx="2349247" cy="861019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Mistet 12 juniorer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0EE3FDB-B1F0-43DA-9E9F-5A546255A0B1}"/>
              </a:ext>
            </a:extLst>
          </p:cNvPr>
          <p:cNvSpPr/>
          <p:nvPr/>
        </p:nvSpPr>
        <p:spPr>
          <a:xfrm>
            <a:off x="3800211" y="5076741"/>
            <a:ext cx="2877426" cy="13286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182 medlemmer 2019</a:t>
            </a:r>
          </a:p>
          <a:p>
            <a:pPr algn="ctr"/>
            <a:r>
              <a:rPr lang="da-DK" b="1" dirty="0"/>
              <a:t>(58 jun. &amp; 124 sen.)</a:t>
            </a:r>
          </a:p>
        </p:txBody>
      </p:sp>
      <p:sp>
        <p:nvSpPr>
          <p:cNvPr id="13" name="Arrow: Left 12">
            <a:extLst>
              <a:ext uri="{FF2B5EF4-FFF2-40B4-BE49-F238E27FC236}">
                <a16:creationId xmlns:a16="http://schemas.microsoft.com/office/drawing/2014/main" id="{CB1178D4-B5BD-4C1C-A2FC-67C476BCD19B}"/>
              </a:ext>
            </a:extLst>
          </p:cNvPr>
          <p:cNvSpPr/>
          <p:nvPr/>
        </p:nvSpPr>
        <p:spPr>
          <a:xfrm>
            <a:off x="5869252" y="4164115"/>
            <a:ext cx="2349247" cy="912625"/>
          </a:xfrm>
          <a:prstGeom prst="lef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35 nye seniorer</a:t>
            </a: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496BB777-BAC9-4C44-8821-068089222991}"/>
              </a:ext>
            </a:extLst>
          </p:cNvPr>
          <p:cNvSpPr/>
          <p:nvPr/>
        </p:nvSpPr>
        <p:spPr>
          <a:xfrm>
            <a:off x="2190933" y="4244188"/>
            <a:ext cx="2327110" cy="84703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35 nye juniorer</a:t>
            </a:r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8355B19-13A2-4CF6-A212-B111F1DB605E}"/>
              </a:ext>
            </a:extLst>
          </p:cNvPr>
          <p:cNvSpPr/>
          <p:nvPr/>
        </p:nvSpPr>
        <p:spPr>
          <a:xfrm>
            <a:off x="4966282" y="2961314"/>
            <a:ext cx="419450" cy="18777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Thought Bubble: Cloud 14">
            <a:extLst>
              <a:ext uri="{FF2B5EF4-FFF2-40B4-BE49-F238E27FC236}">
                <a16:creationId xmlns:a16="http://schemas.microsoft.com/office/drawing/2014/main" id="{82A909A7-4C03-437D-8E25-3AD8FD0178E8}"/>
              </a:ext>
            </a:extLst>
          </p:cNvPr>
          <p:cNvSpPr/>
          <p:nvPr/>
        </p:nvSpPr>
        <p:spPr>
          <a:xfrm>
            <a:off x="9185381" y="3744458"/>
            <a:ext cx="2430259" cy="1926967"/>
          </a:xfrm>
          <a:prstGeom prst="cloudCallout">
            <a:avLst>
              <a:gd name="adj1" fmla="val -152759"/>
              <a:gd name="adj2" fmla="val 43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Næsten 40% af vores medlemmer er nye fra i år!!</a:t>
            </a:r>
          </a:p>
        </p:txBody>
      </p:sp>
      <p:sp>
        <p:nvSpPr>
          <p:cNvPr id="16" name="Thought Bubble: Cloud 15">
            <a:extLst>
              <a:ext uri="{FF2B5EF4-FFF2-40B4-BE49-F238E27FC236}">
                <a16:creationId xmlns:a16="http://schemas.microsoft.com/office/drawing/2014/main" id="{4A9EC6F9-22CA-43E2-86E2-BCC26DF9999B}"/>
              </a:ext>
            </a:extLst>
          </p:cNvPr>
          <p:cNvSpPr/>
          <p:nvPr/>
        </p:nvSpPr>
        <p:spPr>
          <a:xfrm>
            <a:off x="8112988" y="268447"/>
            <a:ext cx="2163526" cy="1494121"/>
          </a:xfrm>
          <a:prstGeom prst="cloudCallout">
            <a:avLst>
              <a:gd name="adj1" fmla="val -69846"/>
              <a:gd name="adj2" fmla="val 1116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Årsager primært tid eller flytning</a:t>
            </a:r>
          </a:p>
        </p:txBody>
      </p:sp>
    </p:spTree>
    <p:extLst>
      <p:ext uri="{BB962C8B-B14F-4D97-AF65-F5344CB8AC3E}">
        <p14:creationId xmlns:p14="http://schemas.microsoft.com/office/powerpoint/2010/main" val="68337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Er alt så rosenrødt?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a-DK" sz="96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NEJ!!!!!!</a:t>
            </a:r>
          </a:p>
          <a:p>
            <a:pPr marL="0" indent="0" algn="ctr">
              <a:buNone/>
            </a:pP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Men når den rigtige ånd er der, bliver de andre ting lettere</a:t>
            </a:r>
          </a:p>
          <a:p>
            <a:pPr marL="0" indent="0" algn="ctr">
              <a:buNone/>
            </a:pP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(og så omtaler vi udfordringerne en anden gang………… </a:t>
            </a: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  <a:sym typeface="Wingdings" panose="05000000000000000000" pitchFamily="2" charset="2"/>
              </a:rPr>
              <a:t>)</a:t>
            </a: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29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735" y="2818969"/>
            <a:ext cx="6487379" cy="918630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Spørgsmål og kommentarer???</a:t>
            </a:r>
            <a:endParaRPr lang="en-GB" sz="3200" dirty="0">
              <a:latin typeface="+mn-lt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 person standing on a court&#10;&#10;Description automatically generated">
            <a:extLst>
              <a:ext uri="{FF2B5EF4-FFF2-40B4-BE49-F238E27FC236}">
                <a16:creationId xmlns:a16="http://schemas.microsoft.com/office/drawing/2014/main" id="{440460C4-734B-4DB9-93A0-833F30C73D1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8230"/>
            <a:ext cx="3546764" cy="2660073"/>
          </a:xfrm>
          <a:prstGeom prst="rect">
            <a:avLst/>
          </a:prstGeom>
        </p:spPr>
      </p:pic>
      <p:pic>
        <p:nvPicPr>
          <p:cNvPr id="7" name="Picture 6" descr="A person standing on a grill&#10;&#10;Description automatically generated">
            <a:extLst>
              <a:ext uri="{FF2B5EF4-FFF2-40B4-BE49-F238E27FC236}">
                <a16:creationId xmlns:a16="http://schemas.microsoft.com/office/drawing/2014/main" id="{4EA9551F-A700-47C2-93BF-8C96650250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030" y="4125684"/>
            <a:ext cx="4065815" cy="2710543"/>
          </a:xfrm>
          <a:prstGeom prst="rect">
            <a:avLst/>
          </a:prstGeom>
        </p:spPr>
      </p:pic>
      <p:pic>
        <p:nvPicPr>
          <p:cNvPr id="15" name="Picture 14" descr="A group of people playing a game on a court with a racket&#10;&#10;Description automatically generated">
            <a:extLst>
              <a:ext uri="{FF2B5EF4-FFF2-40B4-BE49-F238E27FC236}">
                <a16:creationId xmlns:a16="http://schemas.microsoft.com/office/drawing/2014/main" id="{0F04D9F8-9B26-4CF9-8609-A65C148E979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t="10181" r="10051"/>
          <a:stretch/>
        </p:blipFill>
        <p:spPr>
          <a:xfrm>
            <a:off x="3943682" y="3990746"/>
            <a:ext cx="3878432" cy="2845481"/>
          </a:xfrm>
          <a:prstGeom prst="rect">
            <a:avLst/>
          </a:prstGeom>
        </p:spPr>
      </p:pic>
      <p:pic>
        <p:nvPicPr>
          <p:cNvPr id="17" name="Picture 16" descr="A picture containing indoor, table, photo, sitting&#10;&#10;Description automatically generated">
            <a:extLst>
              <a:ext uri="{FF2B5EF4-FFF2-40B4-BE49-F238E27FC236}">
                <a16:creationId xmlns:a16="http://schemas.microsoft.com/office/drawing/2014/main" id="{8FAA31E8-B4D8-4031-BF1B-10555E41A6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38928" y="872157"/>
            <a:ext cx="3715987" cy="2786990"/>
          </a:xfrm>
          <a:prstGeom prst="rect">
            <a:avLst/>
          </a:prstGeom>
        </p:spPr>
      </p:pic>
      <p:pic>
        <p:nvPicPr>
          <p:cNvPr id="19" name="Picture 18" descr="A group of people playing a game on the court&#10;&#10;Description automatically generated">
            <a:extLst>
              <a:ext uri="{FF2B5EF4-FFF2-40B4-BE49-F238E27FC236}">
                <a16:creationId xmlns:a16="http://schemas.microsoft.com/office/drawing/2014/main" id="{D52B7B8A-8A82-4746-8F4E-6B194002804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823"/>
          <a:stretch/>
        </p:blipFill>
        <p:spPr>
          <a:xfrm>
            <a:off x="3647161" y="138230"/>
            <a:ext cx="3931721" cy="2660073"/>
          </a:xfrm>
          <a:prstGeom prst="rect">
            <a:avLst/>
          </a:prstGeom>
        </p:spPr>
      </p:pic>
      <p:pic>
        <p:nvPicPr>
          <p:cNvPr id="10" name="DBA26919-1FA7-4532-A960-DBA4CE1A9F45" descr="DBA26919-1FA7-4532-A960-DBA4CE1A9F45">
            <a:extLst>
              <a:ext uri="{FF2B5EF4-FFF2-40B4-BE49-F238E27FC236}">
                <a16:creationId xmlns:a16="http://schemas.microsoft.com/office/drawing/2014/main" id="{0C032626-9461-410A-8FA6-8A2617C12F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34"/>
          <a:stretch/>
        </p:blipFill>
        <p:spPr bwMode="auto">
          <a:xfrm>
            <a:off x="42630" y="4297244"/>
            <a:ext cx="3849284" cy="2422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712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4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Medlemsudvikling 2000-2016</a:t>
            </a:r>
            <a:endParaRPr lang="en-GB" sz="32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13315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EBB712D1-09C8-418A-80F3-2CBEF00808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895453"/>
              </p:ext>
            </p:extLst>
          </p:nvPr>
        </p:nvGraphicFramePr>
        <p:xfrm>
          <a:off x="536896" y="1180041"/>
          <a:ext cx="9115104" cy="5187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32520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39558" y="666242"/>
            <a:ext cx="5843954" cy="532497"/>
          </a:xfrm>
        </p:spPr>
        <p:txBody>
          <a:bodyPr/>
          <a:lstStyle/>
          <a:p>
            <a:r>
              <a:rPr lang="da-DK" sz="2800" b="1" dirty="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Bestyrelsens topprioriteter 2015/2016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6DB69AF1-2DAD-4C70-9671-27CCF427764E}"/>
              </a:ext>
            </a:extLst>
          </p:cNvPr>
          <p:cNvSpPr/>
          <p:nvPr/>
        </p:nvSpPr>
        <p:spPr>
          <a:xfrm>
            <a:off x="897622" y="1807384"/>
            <a:ext cx="2248250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1. Sikre økonomien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F600EA9-9268-4BA2-8490-518F7D7F586E}"/>
              </a:ext>
            </a:extLst>
          </p:cNvPr>
          <p:cNvSpPr/>
          <p:nvPr/>
        </p:nvSpPr>
        <p:spPr>
          <a:xfrm>
            <a:off x="4547535" y="1807384"/>
            <a:ext cx="2248250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2. Involvere medlemmerne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00894F5-BDAA-4FE2-8B32-EDA98AE555F4}"/>
              </a:ext>
            </a:extLst>
          </p:cNvPr>
          <p:cNvSpPr/>
          <p:nvPr/>
        </p:nvSpPr>
        <p:spPr>
          <a:xfrm>
            <a:off x="8197448" y="1807384"/>
            <a:ext cx="2248250" cy="10758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b="1" dirty="0"/>
              <a:t>3. Kraftigt forøget transparens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A7CCBB5-A8C5-4912-823A-9462B00309D6}"/>
              </a:ext>
            </a:extLst>
          </p:cNvPr>
          <p:cNvSpPr/>
          <p:nvPr/>
        </p:nvSpPr>
        <p:spPr>
          <a:xfrm>
            <a:off x="6157519" y="4127383"/>
            <a:ext cx="3791824" cy="14009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Øge engagement og entusiasme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Skabe medejerskab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Øge frivillig indsats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Forbedre socialt liv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Fra ”pessimisme” til optimisme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839544F-8923-4114-891B-51EE36AD9679}"/>
              </a:ext>
            </a:extLst>
          </p:cNvPr>
          <p:cNvSpPr/>
          <p:nvPr/>
        </p:nvSpPr>
        <p:spPr>
          <a:xfrm>
            <a:off x="1083572" y="5093516"/>
            <a:ext cx="3010256" cy="85427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Stabilisere medlemstal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b="1" dirty="0">
                <a:solidFill>
                  <a:srgbClr val="0070C0"/>
                </a:solidFill>
              </a:rPr>
              <a:t>Reducere udgifter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D49E73F-F656-4C93-B881-B4C8116C7038}"/>
              </a:ext>
            </a:extLst>
          </p:cNvPr>
          <p:cNvSpPr/>
          <p:nvPr/>
        </p:nvSpPr>
        <p:spPr>
          <a:xfrm rot="2535668">
            <a:off x="6038285" y="3148485"/>
            <a:ext cx="1435914" cy="505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F7F72B3C-EF18-4D2F-B389-024A7A760A51}"/>
              </a:ext>
            </a:extLst>
          </p:cNvPr>
          <p:cNvSpPr/>
          <p:nvPr/>
        </p:nvSpPr>
        <p:spPr>
          <a:xfrm rot="7767607">
            <a:off x="7981827" y="3204876"/>
            <a:ext cx="1228262" cy="505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D4B65CC-C90B-4384-8E8E-17B3899CA679}"/>
              </a:ext>
            </a:extLst>
          </p:cNvPr>
          <p:cNvSpPr/>
          <p:nvPr/>
        </p:nvSpPr>
        <p:spPr>
          <a:xfrm rot="9836199">
            <a:off x="4470940" y="4995463"/>
            <a:ext cx="1435914" cy="505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79FF85C7-FE84-42FC-8E9B-F49798AFA545}"/>
              </a:ext>
            </a:extLst>
          </p:cNvPr>
          <p:cNvSpPr/>
          <p:nvPr/>
        </p:nvSpPr>
        <p:spPr>
          <a:xfrm rot="16200000">
            <a:off x="1207426" y="3711753"/>
            <a:ext cx="1687971" cy="505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3263CF3-10BB-4BA3-BA65-D4DD263965A0}"/>
              </a:ext>
            </a:extLst>
          </p:cNvPr>
          <p:cNvSpPr/>
          <p:nvPr/>
        </p:nvSpPr>
        <p:spPr>
          <a:xfrm>
            <a:off x="22592" y="0"/>
            <a:ext cx="11814274" cy="6778305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92CA01-D96F-4D58-878A-0B30C8FD0053}"/>
              </a:ext>
            </a:extLst>
          </p:cNvPr>
          <p:cNvSpPr txBox="1"/>
          <p:nvPr/>
        </p:nvSpPr>
        <p:spPr>
          <a:xfrm>
            <a:off x="8741330" y="41945"/>
            <a:ext cx="21979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400" b="1" dirty="0">
                <a:solidFill>
                  <a:srgbClr val="FF0000"/>
                </a:solidFill>
              </a:rPr>
              <a:t>Vækstaftale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261AF7-A23F-4CF9-98C1-E0C54A803B61}"/>
              </a:ext>
            </a:extLst>
          </p:cNvPr>
          <p:cNvSpPr txBox="1"/>
          <p:nvPr/>
        </p:nvSpPr>
        <p:spPr>
          <a:xfrm>
            <a:off x="7341577" y="3516927"/>
            <a:ext cx="7913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800" b="1" dirty="0">
                <a:solidFill>
                  <a:srgbClr val="0070C0"/>
                </a:solidFill>
                <a:latin typeface="+mn-lt"/>
              </a:rPr>
              <a:t>Mål</a:t>
            </a:r>
          </a:p>
        </p:txBody>
      </p:sp>
    </p:spTree>
    <p:extLst>
      <p:ext uri="{BB962C8B-B14F-4D97-AF65-F5344CB8AC3E}">
        <p14:creationId xmlns:p14="http://schemas.microsoft.com/office/powerpoint/2010/main" val="646701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0" grpId="0" animBg="1"/>
      <p:bldP spid="13" grpId="0" animBg="1"/>
      <p:bldP spid="14" grpId="0" animBg="1"/>
      <p:bldP spid="15" grpId="0" animBg="1"/>
      <p:bldP spid="12" grpId="0" animBg="1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Involvering af medlemmer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Ville give medlemmer (reel) mulighed for indflydelse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Ønskede at få ideer og input fra medlemmer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Måtte (i første omgang) ikke kræve mere tid end én aften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Skulle </a:t>
            </a: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være engagerende, spændende, hyggeligt og sjovt</a:t>
            </a:r>
          </a:p>
        </p:txBody>
      </p:sp>
    </p:spTree>
    <p:extLst>
      <p:ext uri="{BB962C8B-B14F-4D97-AF65-F5344CB8AC3E}">
        <p14:creationId xmlns:p14="http://schemas.microsoft.com/office/powerpoint/2010/main" val="2574609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Forløb med prioriteringer og valg januar 2016</a:t>
            </a:r>
            <a:endParaRPr lang="en-GB" sz="3200" dirty="0">
              <a:latin typeface="+mn-lt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24052596"/>
              </p:ext>
            </p:extLst>
          </p:nvPr>
        </p:nvGraphicFramePr>
        <p:xfrm>
          <a:off x="838199" y="1415562"/>
          <a:ext cx="10855569" cy="4761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315" name="Picture 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045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600" y="365125"/>
            <a:ext cx="9855200" cy="1325563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Foreløbige Fokuspunkter (fra intro på cafeaftenen)</a:t>
            </a:r>
            <a:endParaRPr lang="en-GB" sz="3200" dirty="0">
              <a:latin typeface="+mn-lt"/>
            </a:endParaRPr>
          </a:p>
        </p:txBody>
      </p:sp>
      <p:pic>
        <p:nvPicPr>
          <p:cNvPr id="19458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52125" y="10001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Diagram 6"/>
          <p:cNvGraphicFramePr/>
          <p:nvPr/>
        </p:nvGraphicFramePr>
        <p:xfrm>
          <a:off x="2032000" y="1466335"/>
          <a:ext cx="7350897" cy="46719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Oval 7"/>
          <p:cNvSpPr/>
          <p:nvPr/>
        </p:nvSpPr>
        <p:spPr>
          <a:xfrm>
            <a:off x="2717800" y="1343025"/>
            <a:ext cx="6170613" cy="5370513"/>
          </a:xfrm>
          <a:prstGeom prst="ellipse">
            <a:avLst/>
          </a:prstGeom>
          <a:noFill/>
          <a:ln w="1905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8978900" y="3509963"/>
            <a:ext cx="24717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a-DK" sz="3600">
                <a:solidFill>
                  <a:srgbClr val="0070C0"/>
                </a:solidFill>
                <a:latin typeface="Calibri" pitchFamily="34" charset="0"/>
              </a:rPr>
              <a:t>Økonomi!!!</a:t>
            </a:r>
            <a:endParaRPr lang="en-GB" sz="3600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75"/>
            <a:ext cx="12192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pe 6"/>
          <p:cNvGrpSpPr>
            <a:grpSpLocks/>
          </p:cNvGrpSpPr>
          <p:nvPr/>
        </p:nvGrpSpPr>
        <p:grpSpPr bwMode="auto">
          <a:xfrm>
            <a:off x="2305050" y="4629150"/>
            <a:ext cx="7218363" cy="2224088"/>
            <a:chOff x="1901829" y="3815644"/>
            <a:chExt cx="5955238" cy="1835348"/>
          </a:xfrm>
        </p:grpSpPr>
        <p:pic>
          <p:nvPicPr>
            <p:cNvPr id="15371" name="Picture 1" descr="6.jpg"/>
            <p:cNvPicPr>
              <a:picLocks noChangeAspect="1"/>
            </p:cNvPicPr>
            <p:nvPr/>
          </p:nvPicPr>
          <p:blipFill>
            <a:blip r:embed="rId3"/>
            <a:srcRect l="33109" t="67522" r="21886"/>
            <a:stretch>
              <a:fillRect/>
            </a:stretch>
          </p:blipFill>
          <p:spPr bwMode="auto">
            <a:xfrm>
              <a:off x="3330222" y="3815644"/>
              <a:ext cx="4526845" cy="1835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kstfelt 5"/>
            <p:cNvSpPr txBox="1"/>
            <p:nvPr/>
          </p:nvSpPr>
          <p:spPr>
            <a:xfrm>
              <a:off x="1901829" y="4561050"/>
              <a:ext cx="1432819" cy="50698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3394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Værter</a:t>
              </a:r>
            </a:p>
          </p:txBody>
        </p:sp>
      </p:grpSp>
      <p:grpSp>
        <p:nvGrpSpPr>
          <p:cNvPr id="11" name="Gruppe 10"/>
          <p:cNvGrpSpPr>
            <a:grpSpLocks/>
          </p:cNvGrpSpPr>
          <p:nvPr/>
        </p:nvGrpSpPr>
        <p:grpSpPr bwMode="auto">
          <a:xfrm>
            <a:off x="5405438" y="2959100"/>
            <a:ext cx="6540500" cy="1889125"/>
            <a:chOff x="4459111" y="2438400"/>
            <a:chExt cx="5396089" cy="1557867"/>
          </a:xfrm>
        </p:grpSpPr>
        <p:pic>
          <p:nvPicPr>
            <p:cNvPr id="15369" name="Picture 1" descr="7.jpg"/>
            <p:cNvPicPr>
              <a:picLocks noChangeAspect="1"/>
            </p:cNvPicPr>
            <p:nvPr/>
          </p:nvPicPr>
          <p:blipFill>
            <a:blip r:embed="rId4"/>
            <a:srcRect l="44331" t="43150" r="40630" b="29282"/>
            <a:stretch>
              <a:fillRect/>
            </a:stretch>
          </p:blipFill>
          <p:spPr bwMode="auto">
            <a:xfrm>
              <a:off x="4459111" y="2438400"/>
              <a:ext cx="1512712" cy="15578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kstfelt 7"/>
            <p:cNvSpPr txBox="1"/>
            <p:nvPr/>
          </p:nvSpPr>
          <p:spPr>
            <a:xfrm>
              <a:off x="5971849" y="2798412"/>
              <a:ext cx="3883351" cy="44510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909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7 min. ved hvert bord</a:t>
              </a:r>
            </a:p>
          </p:txBody>
        </p:sp>
      </p:grpSp>
      <p:grpSp>
        <p:nvGrpSpPr>
          <p:cNvPr id="10" name="Gruppe 9"/>
          <p:cNvGrpSpPr>
            <a:grpSpLocks/>
          </p:cNvGrpSpPr>
          <p:nvPr/>
        </p:nvGrpSpPr>
        <p:grpSpPr bwMode="auto">
          <a:xfrm>
            <a:off x="4983163" y="3175"/>
            <a:ext cx="5307012" cy="2846388"/>
            <a:chOff x="4111639" y="0"/>
            <a:chExt cx="4377605" cy="2348089"/>
          </a:xfrm>
        </p:grpSpPr>
        <p:pic>
          <p:nvPicPr>
            <p:cNvPr id="15367" name="Picture 1" descr="5.jpg"/>
            <p:cNvPicPr>
              <a:picLocks noChangeAspect="1"/>
            </p:cNvPicPr>
            <p:nvPr/>
          </p:nvPicPr>
          <p:blipFill>
            <a:blip r:embed="rId5"/>
            <a:srcRect l="53986" r="15601" b="58447"/>
            <a:stretch>
              <a:fillRect/>
            </a:stretch>
          </p:blipFill>
          <p:spPr bwMode="auto">
            <a:xfrm>
              <a:off x="5429956" y="0"/>
              <a:ext cx="3059288" cy="23480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Tekstfelt 8"/>
            <p:cNvSpPr txBox="1"/>
            <p:nvPr/>
          </p:nvSpPr>
          <p:spPr>
            <a:xfrm>
              <a:off x="4111639" y="1157674"/>
              <a:ext cx="2177672" cy="44525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da-DK" sz="2909" b="1" dirty="0">
                  <a:solidFill>
                    <a:schemeClr val="bg1"/>
                  </a:solidFill>
                  <a:latin typeface="Bookman Old Style" panose="02050604050505020204" pitchFamily="18" charset="0"/>
                </a:rPr>
                <a:t>Ja-hatten på</a:t>
              </a:r>
            </a:p>
          </p:txBody>
        </p:sp>
      </p:grpSp>
      <p:pic>
        <p:nvPicPr>
          <p:cNvPr id="15365" name="Picture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28801" y="67163"/>
            <a:ext cx="1493837" cy="1243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 Box 13"/>
          <p:cNvSpPr txBox="1">
            <a:spLocks noChangeArrowheads="1"/>
          </p:cNvSpPr>
          <p:nvPr/>
        </p:nvSpPr>
        <p:spPr bwMode="auto">
          <a:xfrm>
            <a:off x="287338" y="169863"/>
            <a:ext cx="5475287" cy="457200"/>
          </a:xfrm>
          <a:prstGeom prst="rect">
            <a:avLst/>
          </a:prstGeom>
          <a:solidFill>
            <a:srgbClr val="CC99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a-DK" sz="2400" b="1">
                <a:solidFill>
                  <a:schemeClr val="bg1"/>
                </a:solidFill>
                <a:latin typeface="Bookman Old Style" pitchFamily="18" charset="0"/>
              </a:rPr>
              <a:t>Generere en masse af ideer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1A9D6D-56A7-4108-89C5-D88B9B31CADB}"/>
              </a:ext>
            </a:extLst>
          </p:cNvPr>
          <p:cNvSpPr/>
          <p:nvPr/>
        </p:nvSpPr>
        <p:spPr>
          <a:xfrm>
            <a:off x="6812414" y="150852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b="1" dirty="0">
                <a:solidFill>
                  <a:schemeClr val="accent5">
                    <a:lumMod val="50000"/>
                  </a:schemeClr>
                </a:solidFill>
              </a:rPr>
              <a:t>(Fra intro på cafeaftenen)</a:t>
            </a:r>
            <a:endParaRPr lang="da-DK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>
            <a:extLst>
              <a:ext uri="{FF2B5EF4-FFF2-40B4-BE49-F238E27FC236}">
                <a16:creationId xmlns:a16="http://schemas.microsoft.com/office/drawing/2014/main" id="{EC0A9429-E2E8-4272-B7CC-963AD3D18DE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75571" y="4763"/>
            <a:ext cx="1493837" cy="124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666242"/>
            <a:ext cx="8381301" cy="532497"/>
          </a:xfrm>
        </p:spPr>
        <p:txBody>
          <a:bodyPr/>
          <a:lstStyle/>
          <a:p>
            <a:r>
              <a:rPr lang="da-DK" sz="3200" dirty="0">
                <a:solidFill>
                  <a:schemeClr val="accent5">
                    <a:lumMod val="50000"/>
                  </a:schemeClr>
                </a:solidFill>
                <a:latin typeface="+mn-lt"/>
              </a:rPr>
              <a:t>Resultat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838199" y="1616791"/>
            <a:ext cx="9178255" cy="464139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Mere end 25% af (senior)medlemmerne deltog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Der blev kreeret en meget lang række ideer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Alle disse blev til info efterfølgende sendt til deltagerne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Bestyrelsen udvalgte (få) ideer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Disse blev kommunikeret ud til medlemmerne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Ad hoc udvalg med menige medlemmer til at konkretisere ideen (via 1-2 møder)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De fleste udvalgte ideer ført ud i livet</a:t>
            </a:r>
          </a:p>
          <a:p>
            <a:pPr>
              <a:buFont typeface="Wingdings" panose="05000000000000000000" pitchFamily="2" charset="2"/>
              <a:buChar char="Ø"/>
            </a:pP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endParaRPr lang="da-DK" sz="1800" dirty="0">
              <a:solidFill>
                <a:schemeClr val="accent5">
                  <a:lumMod val="50000"/>
                </a:schemeClr>
              </a:solidFill>
              <a:ea typeface="+mj-ea"/>
              <a:cs typeface="+mj-cs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da-DK" sz="1800" dirty="0">
                <a:solidFill>
                  <a:schemeClr val="accent5">
                    <a:lumMod val="50000"/>
                  </a:schemeClr>
                </a:solidFill>
                <a:ea typeface="+mj-ea"/>
                <a:cs typeface="+mj-cs"/>
              </a:rPr>
              <a:t>Og ikke mindst: stemningen blandt medlemmerne begyndte at vende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021940-AE55-4597-A5CA-C3D53263A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4841" y="546133"/>
            <a:ext cx="2495880" cy="210914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BA19C0-ED2F-41A8-9823-E861BD05CF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62062" y="2866870"/>
            <a:ext cx="3060377" cy="1863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200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92273BBABA454D8075F762BF3394CC" ma:contentTypeVersion="8" ma:contentTypeDescription="Opret et nyt dokument." ma:contentTypeScope="" ma:versionID="4ab31eb95d35ffbf130755f162662708">
  <xsd:schema xmlns:xsd="http://www.w3.org/2001/XMLSchema" xmlns:xs="http://www.w3.org/2001/XMLSchema" xmlns:p="http://schemas.microsoft.com/office/2006/metadata/properties" xmlns:ns2="5e9a5e60-6c5d-443b-a022-06942bd0b0a2" xmlns:ns3="1d808ea3-95bf-407f-8b05-6de56a4b000a" targetNamespace="http://schemas.microsoft.com/office/2006/metadata/properties" ma:root="true" ma:fieldsID="6fe04f177ca8b3745bfdf0bb97bb3899" ns2:_="" ns3:_="">
    <xsd:import namespace="5e9a5e60-6c5d-443b-a022-06942bd0b0a2"/>
    <xsd:import namespace="1d808ea3-95bf-407f-8b05-6de56a4b000a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9a5e60-6c5d-443b-a022-06942bd0b0a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t med detaljer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808ea3-95bf-407f-8b05-6de56a4b00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800D2B-748C-4C0D-81BF-0195769A3F52}"/>
</file>

<file path=customXml/itemProps2.xml><?xml version="1.0" encoding="utf-8"?>
<ds:datastoreItem xmlns:ds="http://schemas.openxmlformats.org/officeDocument/2006/customXml" ds:itemID="{056EF5D3-91B4-457F-9932-5F30A8FA0035}"/>
</file>

<file path=customXml/itemProps3.xml><?xml version="1.0" encoding="utf-8"?>
<ds:datastoreItem xmlns:ds="http://schemas.openxmlformats.org/officeDocument/2006/customXml" ds:itemID="{3F6CF2A4-55AE-4C46-8945-2C4980AA083C}"/>
</file>

<file path=docProps/app.xml><?xml version="1.0" encoding="utf-8"?>
<Properties xmlns="http://schemas.openxmlformats.org/officeDocument/2006/extended-properties" xmlns:vt="http://schemas.openxmlformats.org/officeDocument/2006/docPropsVTypes">
  <TotalTime>3047</TotalTime>
  <Words>1109</Words>
  <Application>Microsoft Office PowerPoint</Application>
  <PresentationFormat>Widescreen</PresentationFormat>
  <Paragraphs>188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Bookman Old Style</vt:lpstr>
      <vt:lpstr>Calibri</vt:lpstr>
      <vt:lpstr>Calibri Light</vt:lpstr>
      <vt:lpstr>Wingdings</vt:lpstr>
      <vt:lpstr>Office Theme</vt:lpstr>
      <vt:lpstr>”Turn-around” i Ry Tennis Klub  - med særlig vægt på involvering af medlemmerne (og velkomst til nye) </vt:lpstr>
      <vt:lpstr>Situationen 2015/2016</vt:lpstr>
      <vt:lpstr>Medlemsudvikling 2000-2016</vt:lpstr>
      <vt:lpstr>Bestyrelsens topprioriteter 2015/2016</vt:lpstr>
      <vt:lpstr>Involvering af medlemmer</vt:lpstr>
      <vt:lpstr>Forløb med prioriteringer og valg januar 2016</vt:lpstr>
      <vt:lpstr>Foreløbige Fokuspunkter (fra intro på cafeaftenen)</vt:lpstr>
      <vt:lpstr>PowerPoint Presentation</vt:lpstr>
      <vt:lpstr>Resultat</vt:lpstr>
      <vt:lpstr>Tilsvarende arrangementer i januar 2018 og 2019</vt:lpstr>
      <vt:lpstr>Opsamling af erfaringer og læring</vt:lpstr>
      <vt:lpstr>Cafeaften januar 2019</vt:lpstr>
      <vt:lpstr>Opsamling af erfaringer og læring</vt:lpstr>
      <vt:lpstr>Et par få ord om transparens</vt:lpstr>
      <vt:lpstr>Modtagelse af nye medlemmer</vt:lpstr>
      <vt:lpstr>Mentor-rollen</vt:lpstr>
      <vt:lpstr>Højt aktivitetsniveau – og stor opbakning</vt:lpstr>
      <vt:lpstr>Medlemmer</vt:lpstr>
      <vt:lpstr>Aldersfordeling medlemmer 2017-19</vt:lpstr>
      <vt:lpstr>Medlemsudvikling 2018 til 2019</vt:lpstr>
      <vt:lpstr>Er alt så rosenrødt?</vt:lpstr>
      <vt:lpstr>Spørgsmål og kommentarer???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Beretning 2018/19 Ry Tennis Klub</dc:title>
  <dc:creator>Torben Svejgaard</dc:creator>
  <cp:lastModifiedBy>Torben Svejgaard</cp:lastModifiedBy>
  <cp:revision>3</cp:revision>
  <dcterms:created xsi:type="dcterms:W3CDTF">2019-10-15T10:25:58Z</dcterms:created>
  <dcterms:modified xsi:type="dcterms:W3CDTF">2020-01-26T16:21:08Z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0x0101008992273BBABA454D8075F762BF3394CC</vt:lpwstr>
  </property>
</Properties>
</file>